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2"/>
  </p:notesMasterIdLst>
  <p:sldIdLst>
    <p:sldId id="256" r:id="rId2"/>
    <p:sldId id="260" r:id="rId3"/>
    <p:sldId id="333" r:id="rId4"/>
    <p:sldId id="311" r:id="rId5"/>
    <p:sldId id="335" r:id="rId6"/>
    <p:sldId id="334" r:id="rId7"/>
    <p:sldId id="266" r:id="rId8"/>
    <p:sldId id="262" r:id="rId9"/>
    <p:sldId id="314" r:id="rId10"/>
    <p:sldId id="313" r:id="rId11"/>
    <p:sldId id="272" r:id="rId12"/>
    <p:sldId id="305" r:id="rId13"/>
    <p:sldId id="315" r:id="rId14"/>
    <p:sldId id="306" r:id="rId15"/>
    <p:sldId id="276" r:id="rId16"/>
    <p:sldId id="307" r:id="rId17"/>
    <p:sldId id="336" r:id="rId18"/>
    <p:sldId id="338" r:id="rId19"/>
    <p:sldId id="337" r:id="rId20"/>
    <p:sldId id="308" r:id="rId21"/>
    <p:sldId id="318" r:id="rId22"/>
    <p:sldId id="319" r:id="rId23"/>
    <p:sldId id="265" r:id="rId24"/>
    <p:sldId id="271" r:id="rId25"/>
    <p:sldId id="320" r:id="rId26"/>
    <p:sldId id="321" r:id="rId27"/>
    <p:sldId id="309" r:id="rId28"/>
    <p:sldId id="323" r:id="rId29"/>
    <p:sldId id="322" r:id="rId30"/>
    <p:sldId id="329" r:id="rId31"/>
    <p:sldId id="278" r:id="rId32"/>
    <p:sldId id="324" r:id="rId33"/>
    <p:sldId id="325" r:id="rId34"/>
    <p:sldId id="326" r:id="rId35"/>
    <p:sldId id="327" r:id="rId36"/>
    <p:sldId id="310" r:id="rId37"/>
    <p:sldId id="331" r:id="rId38"/>
    <p:sldId id="261" r:id="rId39"/>
    <p:sldId id="328" r:id="rId40"/>
    <p:sldId id="330" r:id="rId41"/>
  </p:sldIdLst>
  <p:sldSz cx="9144000" cy="5143500" type="screen16x9"/>
  <p:notesSz cx="6858000" cy="9144000"/>
  <p:embeddedFontLst>
    <p:embeddedFont>
      <p:font typeface="Catamaran" panose="020B0604020202020204" charset="0"/>
      <p:regular r:id="rId43"/>
      <p:bold r:id="rId44"/>
    </p:embeddedFont>
    <p:embeddedFont>
      <p:font typeface="Darker Grotesque Black" panose="020B0604020202020204" charset="0"/>
      <p:bold r:id="rId45"/>
    </p:embeddedFont>
    <p:embeddedFont>
      <p:font typeface="Darker Grotesque Medium" panose="020B0604020202020204" charset="0"/>
      <p:regular r:id="rId46"/>
      <p:bold r:id="rId47"/>
    </p:embeddedFont>
    <p:embeddedFont>
      <p:font typeface="Poppins" panose="020B0604020202020204" charset="0"/>
      <p:regular r:id="rId48"/>
      <p:bold r:id="rId49"/>
      <p:italic r:id="rId50"/>
      <p:boldItalic r:id="rId51"/>
    </p:embeddedFont>
    <p:embeddedFont>
      <p:font typeface="Poppins Black" panose="020B0604020202020204" charset="0"/>
      <p:bold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9C7EB3-5178-4297-8B94-62678863B14D}">
  <a:tblStyle styleId="{AB9C7EB3-5178-4297-8B94-62678863B14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83188" autoAdjust="0"/>
  </p:normalViewPr>
  <p:slideViewPr>
    <p:cSldViewPr snapToGrid="0">
      <p:cViewPr varScale="1">
        <p:scale>
          <a:sx n="109" d="100"/>
          <a:sy n="109" d="100"/>
        </p:scale>
        <p:origin x="643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79d57be5d8_0_8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79d57be5d8_0_8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9d57be5d8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9d57be5d8_2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1559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9d57be5d8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9d57be5d8_2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Intuitively, age and income could be the major impact on the application results. Let’s explore more on these features.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31559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9d57be5d8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9d57be5d8_2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31559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9d57be5d8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9d57be5d8_2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3155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9d57be5d8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9d57be5d8_2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1559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ab36d7932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9" name="Google Shape;1119;gab36d7932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9d57be5d8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9d57be5d8_2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1559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9d57be5d8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9d57be5d8_2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1559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9d57be5d8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9d57be5d8_2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1559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9d57be5d8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9d57be5d8_2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155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ab36d79322_0_19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ab36d79322_0_19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9d57be5d8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9d57be5d8_2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1746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9d57be5d8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9d57be5d8_2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1746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9d57be5d8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9d57be5d8_2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41174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c2b396671e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c2b396671e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c2b396671e_0_1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c2b396671e_0_1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c2b396671e_0_1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c2b396671e_0_1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c2b396671e_0_1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c2b396671e_0_1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9d57be5d8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9d57be5d8_2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1559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9d57be5d8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9d57be5d8_2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15594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9d57be5d8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9d57be5d8_2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155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ab36d79322_0_19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ab36d79322_0_19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9d57be5d8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9d57be5d8_2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1559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c60381050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c603810509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c60381050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c603810509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c60381050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c603810509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c60381050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c603810509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c603810509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9" name="Google Shape;1139;gc603810509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c603810509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c603810509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ab14034664_0_6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ab14034664_0_6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c603810509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c603810509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ab36d79322_0_19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ab36d79322_0_19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 Credit is the international banking institution and they want to leverage the power of data science and machine learning to speed up their application process.</a:t>
            </a: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c603810509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c603810509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ab36d79322_0_19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ab36d79322_0_19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 Credit is the international banking institution and they want to leverage the power of data science and machine learning to speed up their application process.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ab36d79322_0_19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ab36d79322_0_19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Home Credit is the international banking institution and they want to leverage the power of data science and machine learning to speed up their application process.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c6e939831d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3" name="Google Shape;843;gc6e939831d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c2b396671e_0_1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c2b396671e_0_1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79d57be5d8_2_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79d57be5d8_2_4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3155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24749" y="1188185"/>
            <a:ext cx="6294900" cy="236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424600" y="3529920"/>
            <a:ext cx="62949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870070" y="3942929"/>
            <a:ext cx="1104042" cy="1142152"/>
          </a:xfrm>
          <a:custGeom>
            <a:avLst/>
            <a:gdLst/>
            <a:ahLst/>
            <a:cxnLst/>
            <a:rect l="l" t="t" r="r" b="b"/>
            <a:pathLst>
              <a:path w="6721" h="6953" extrusionOk="0">
                <a:moveTo>
                  <a:pt x="3244" y="1"/>
                </a:moveTo>
                <a:cubicBezTo>
                  <a:pt x="2202" y="1"/>
                  <a:pt x="1335" y="464"/>
                  <a:pt x="695" y="1159"/>
                </a:cubicBezTo>
                <a:lnTo>
                  <a:pt x="4232" y="4751"/>
                </a:lnTo>
                <a:lnTo>
                  <a:pt x="0" y="4751"/>
                </a:lnTo>
                <a:cubicBezTo>
                  <a:pt x="524" y="6026"/>
                  <a:pt x="1798" y="6953"/>
                  <a:pt x="3244" y="6953"/>
                </a:cubicBezTo>
                <a:cubicBezTo>
                  <a:pt x="5159" y="6953"/>
                  <a:pt x="6721" y="5386"/>
                  <a:pt x="6721" y="3477"/>
                </a:cubicBezTo>
                <a:cubicBezTo>
                  <a:pt x="6721" y="1563"/>
                  <a:pt x="5159" y="1"/>
                  <a:pt x="32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7722973" y="-21111"/>
            <a:ext cx="1425232" cy="2836799"/>
            <a:chOff x="8080916" y="984758"/>
            <a:chExt cx="1113898" cy="2217116"/>
          </a:xfrm>
        </p:grpSpPr>
        <p:sp>
          <p:nvSpPr>
            <p:cNvPr id="13" name="Google Shape;13;p2"/>
            <p:cNvSpPr/>
            <p:nvPr/>
          </p:nvSpPr>
          <p:spPr>
            <a:xfrm>
              <a:off x="8452324" y="1355509"/>
              <a:ext cx="742489" cy="1475615"/>
            </a:xfrm>
            <a:custGeom>
              <a:avLst/>
              <a:gdLst/>
              <a:ahLst/>
              <a:cxnLst/>
              <a:rect l="l" t="t" r="r" b="b"/>
              <a:pathLst>
                <a:path w="4520" h="8983" extrusionOk="0">
                  <a:moveTo>
                    <a:pt x="4520" y="0"/>
                  </a:moveTo>
                  <a:cubicBezTo>
                    <a:pt x="3245" y="0"/>
                    <a:pt x="2142" y="464"/>
                    <a:pt x="1331" y="1275"/>
                  </a:cubicBezTo>
                  <a:lnTo>
                    <a:pt x="4520" y="4519"/>
                  </a:lnTo>
                  <a:lnTo>
                    <a:pt x="4520" y="0"/>
                  </a:lnTo>
                  <a:close/>
                  <a:moveTo>
                    <a:pt x="1" y="4519"/>
                  </a:moveTo>
                  <a:cubicBezTo>
                    <a:pt x="1" y="7012"/>
                    <a:pt x="2026" y="8982"/>
                    <a:pt x="4520" y="8982"/>
                  </a:cubicBezTo>
                  <a:lnTo>
                    <a:pt x="4520" y="451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452324" y="1564786"/>
              <a:ext cx="742489" cy="533048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414378" y="984758"/>
              <a:ext cx="780435" cy="580193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rgbClr val="D9B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080916" y="2097668"/>
              <a:ext cx="1113898" cy="1104206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080916" y="1308200"/>
              <a:ext cx="590213" cy="789634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8;p2"/>
          <p:cNvSpPr/>
          <p:nvPr/>
        </p:nvSpPr>
        <p:spPr>
          <a:xfrm rot="10800000" flipH="1">
            <a:off x="1430827" y="4589705"/>
            <a:ext cx="569845" cy="569845"/>
          </a:xfrm>
          <a:custGeom>
            <a:avLst/>
            <a:gdLst/>
            <a:ahLst/>
            <a:cxnLst/>
            <a:rect l="l" t="t" r="r" b="b"/>
            <a:pathLst>
              <a:path w="5734" h="5734" extrusionOk="0">
                <a:moveTo>
                  <a:pt x="1" y="1"/>
                </a:moveTo>
                <a:lnTo>
                  <a:pt x="1" y="5734"/>
                </a:lnTo>
                <a:lnTo>
                  <a:pt x="573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2"/>
          <p:cNvGrpSpPr/>
          <p:nvPr/>
        </p:nvGrpSpPr>
        <p:grpSpPr>
          <a:xfrm rot="5400000" flipH="1">
            <a:off x="-5068" y="-165684"/>
            <a:ext cx="1426226" cy="1425180"/>
            <a:chOff x="6062500" y="-2559918"/>
            <a:chExt cx="684928" cy="684426"/>
          </a:xfrm>
        </p:grpSpPr>
        <p:sp>
          <p:nvSpPr>
            <p:cNvPr id="20" name="Google Shape;20;p2"/>
            <p:cNvSpPr/>
            <p:nvPr/>
          </p:nvSpPr>
          <p:spPr>
            <a:xfrm>
              <a:off x="6290874" y="-2203262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rgbClr val="D9B6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267542" y="-2559918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rgbClr val="1D2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062500" y="-236103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" name="Google Shape;23;p2"/>
          <p:cNvSpPr/>
          <p:nvPr/>
        </p:nvSpPr>
        <p:spPr>
          <a:xfrm rot="10800000">
            <a:off x="7419799" y="4298308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2"/>
          <p:cNvSpPr/>
          <p:nvPr/>
        </p:nvSpPr>
        <p:spPr>
          <a:xfrm flipH="1">
            <a:off x="7718228" y="4618231"/>
            <a:ext cx="742489" cy="533048"/>
          </a:xfrm>
          <a:custGeom>
            <a:avLst/>
            <a:gdLst/>
            <a:ahLst/>
            <a:cxnLst/>
            <a:rect l="l" t="t" r="r" b="b"/>
            <a:pathLst>
              <a:path w="4520" h="3245" extrusionOk="0">
                <a:moveTo>
                  <a:pt x="1331" y="1"/>
                </a:moveTo>
                <a:cubicBezTo>
                  <a:pt x="520" y="872"/>
                  <a:pt x="1" y="1970"/>
                  <a:pt x="1" y="3245"/>
                </a:cubicBezTo>
                <a:lnTo>
                  <a:pt x="4520" y="3245"/>
                </a:lnTo>
                <a:lnTo>
                  <a:pt x="133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 flipH="1">
            <a:off x="8498497" y="2934165"/>
            <a:ext cx="1704111" cy="2217118"/>
          </a:xfrm>
          <a:custGeom>
            <a:avLst/>
            <a:gdLst/>
            <a:ahLst/>
            <a:cxnLst/>
            <a:rect l="l" t="t" r="r" b="b"/>
            <a:pathLst>
              <a:path w="10374" h="13497" extrusionOk="0">
                <a:moveTo>
                  <a:pt x="1" y="1"/>
                </a:moveTo>
                <a:lnTo>
                  <a:pt x="1" y="5215"/>
                </a:lnTo>
                <a:lnTo>
                  <a:pt x="2086" y="7300"/>
                </a:lnTo>
                <a:cubicBezTo>
                  <a:pt x="2726" y="6605"/>
                  <a:pt x="3593" y="6142"/>
                  <a:pt x="4635" y="6142"/>
                </a:cubicBezTo>
                <a:cubicBezTo>
                  <a:pt x="6550" y="6142"/>
                  <a:pt x="8112" y="7704"/>
                  <a:pt x="8112" y="9618"/>
                </a:cubicBezTo>
                <a:cubicBezTo>
                  <a:pt x="8112" y="11527"/>
                  <a:pt x="6550" y="13094"/>
                  <a:pt x="4635" y="13094"/>
                </a:cubicBezTo>
                <a:cubicBezTo>
                  <a:pt x="3189" y="13094"/>
                  <a:pt x="1915" y="12167"/>
                  <a:pt x="1391" y="10892"/>
                </a:cubicBezTo>
                <a:lnTo>
                  <a:pt x="1" y="10892"/>
                </a:lnTo>
                <a:lnTo>
                  <a:pt x="1" y="13497"/>
                </a:lnTo>
                <a:lnTo>
                  <a:pt x="8343" y="13497"/>
                </a:lnTo>
                <a:cubicBezTo>
                  <a:pt x="8343" y="11587"/>
                  <a:pt x="9154" y="9905"/>
                  <a:pt x="10373" y="8691"/>
                </a:cubicBezTo>
                <a:lnTo>
                  <a:pt x="9850" y="8227"/>
                </a:lnTo>
                <a:lnTo>
                  <a:pt x="162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 flipH="1">
            <a:off x="8241912" y="4361646"/>
            <a:ext cx="590213" cy="789634"/>
          </a:xfrm>
          <a:custGeom>
            <a:avLst/>
            <a:gdLst/>
            <a:ahLst/>
            <a:cxnLst/>
            <a:rect l="l" t="t" r="r" b="b"/>
            <a:pathLst>
              <a:path w="3593" h="4807" extrusionOk="0">
                <a:moveTo>
                  <a:pt x="2030" y="1"/>
                </a:moveTo>
                <a:cubicBezTo>
                  <a:pt x="811" y="1215"/>
                  <a:pt x="0" y="2897"/>
                  <a:pt x="0" y="4807"/>
                </a:cubicBezTo>
                <a:lnTo>
                  <a:pt x="2262" y="4807"/>
                </a:lnTo>
                <a:cubicBezTo>
                  <a:pt x="2262" y="3532"/>
                  <a:pt x="2781" y="2434"/>
                  <a:pt x="3592" y="1563"/>
                </a:cubicBezTo>
                <a:lnTo>
                  <a:pt x="203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" name="Google Shape;27;p2"/>
          <p:cNvGrpSpPr/>
          <p:nvPr/>
        </p:nvGrpSpPr>
        <p:grpSpPr>
          <a:xfrm rot="-5400000">
            <a:off x="-19493" y="3672463"/>
            <a:ext cx="1493198" cy="1493381"/>
            <a:chOff x="8228199" y="-11925"/>
            <a:chExt cx="915791" cy="915791"/>
          </a:xfrm>
        </p:grpSpPr>
        <p:sp>
          <p:nvSpPr>
            <p:cNvPr id="28" name="Google Shape;28;p2"/>
            <p:cNvSpPr/>
            <p:nvPr/>
          </p:nvSpPr>
          <p:spPr>
            <a:xfrm>
              <a:off x="8228199" y="-11925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413305" y="205249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 rot="10800000" flipH="1">
            <a:off x="3722689" y="4554196"/>
            <a:ext cx="2142707" cy="905695"/>
            <a:chOff x="3834318" y="-10041"/>
            <a:chExt cx="1846366" cy="780435"/>
          </a:xfrm>
        </p:grpSpPr>
        <p:sp>
          <p:nvSpPr>
            <p:cNvPr id="31" name="Google Shape;31;p2"/>
            <p:cNvSpPr/>
            <p:nvPr/>
          </p:nvSpPr>
          <p:spPr>
            <a:xfrm rot="5400000" flipH="1">
              <a:off x="4200881" y="-376604"/>
              <a:ext cx="742489" cy="1475615"/>
            </a:xfrm>
            <a:custGeom>
              <a:avLst/>
              <a:gdLst/>
              <a:ahLst/>
              <a:cxnLst/>
              <a:rect l="l" t="t" r="r" b="b"/>
              <a:pathLst>
                <a:path w="4520" h="8983" extrusionOk="0">
                  <a:moveTo>
                    <a:pt x="4520" y="0"/>
                  </a:moveTo>
                  <a:cubicBezTo>
                    <a:pt x="3245" y="0"/>
                    <a:pt x="2142" y="464"/>
                    <a:pt x="1331" y="1275"/>
                  </a:cubicBezTo>
                  <a:lnTo>
                    <a:pt x="4520" y="4519"/>
                  </a:lnTo>
                  <a:lnTo>
                    <a:pt x="4520" y="0"/>
                  </a:lnTo>
                  <a:close/>
                  <a:moveTo>
                    <a:pt x="1" y="4519"/>
                  </a:moveTo>
                  <a:cubicBezTo>
                    <a:pt x="1" y="7012"/>
                    <a:pt x="2026" y="8982"/>
                    <a:pt x="4520" y="8982"/>
                  </a:cubicBezTo>
                  <a:lnTo>
                    <a:pt x="4520" y="451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 rot="5400000" flipH="1">
              <a:off x="4462888" y="94680"/>
              <a:ext cx="742489" cy="533048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 rot="5400000" flipH="1">
              <a:off x="5000370" y="90080"/>
              <a:ext cx="780435" cy="580193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" name="Google Shape;34;p2"/>
          <p:cNvGrpSpPr/>
          <p:nvPr/>
        </p:nvGrpSpPr>
        <p:grpSpPr>
          <a:xfrm rot="5400000">
            <a:off x="-440961" y="2293458"/>
            <a:ext cx="1322559" cy="440637"/>
            <a:chOff x="5977976" y="1238193"/>
            <a:chExt cx="1968973" cy="656003"/>
          </a:xfrm>
        </p:grpSpPr>
        <p:sp>
          <p:nvSpPr>
            <p:cNvPr id="35" name="Google Shape;35;p2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" name="Google Shape;38;p2"/>
          <p:cNvGrpSpPr/>
          <p:nvPr/>
        </p:nvGrpSpPr>
        <p:grpSpPr>
          <a:xfrm rot="10800000">
            <a:off x="5685318" y="-4630"/>
            <a:ext cx="1322559" cy="440637"/>
            <a:chOff x="5977976" y="1238193"/>
            <a:chExt cx="1968973" cy="656003"/>
          </a:xfrm>
        </p:grpSpPr>
        <p:sp>
          <p:nvSpPr>
            <p:cNvPr id="39" name="Google Shape;39;p2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2" name="Google Shape;42;p2"/>
          <p:cNvSpPr/>
          <p:nvPr/>
        </p:nvSpPr>
        <p:spPr>
          <a:xfrm rot="10800000">
            <a:off x="1127724" y="1632008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2"/>
          <p:cNvSpPr/>
          <p:nvPr/>
        </p:nvSpPr>
        <p:spPr>
          <a:xfrm rot="10800000">
            <a:off x="7010699" y="958258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2"/>
          <p:cNvGrpSpPr/>
          <p:nvPr/>
        </p:nvGrpSpPr>
        <p:grpSpPr>
          <a:xfrm rot="-5400000">
            <a:off x="3243672" y="-837315"/>
            <a:ext cx="926701" cy="1841715"/>
            <a:chOff x="8452324" y="1355509"/>
            <a:chExt cx="742489" cy="1475615"/>
          </a:xfrm>
        </p:grpSpPr>
        <p:sp>
          <p:nvSpPr>
            <p:cNvPr id="45" name="Google Shape;45;p2"/>
            <p:cNvSpPr/>
            <p:nvPr/>
          </p:nvSpPr>
          <p:spPr>
            <a:xfrm>
              <a:off x="8452324" y="1355509"/>
              <a:ext cx="742489" cy="1475615"/>
            </a:xfrm>
            <a:custGeom>
              <a:avLst/>
              <a:gdLst/>
              <a:ahLst/>
              <a:cxnLst/>
              <a:rect l="l" t="t" r="r" b="b"/>
              <a:pathLst>
                <a:path w="4520" h="8983" extrusionOk="0">
                  <a:moveTo>
                    <a:pt x="4520" y="0"/>
                  </a:moveTo>
                  <a:cubicBezTo>
                    <a:pt x="3245" y="0"/>
                    <a:pt x="2142" y="464"/>
                    <a:pt x="1331" y="1275"/>
                  </a:cubicBezTo>
                  <a:lnTo>
                    <a:pt x="4520" y="4519"/>
                  </a:lnTo>
                  <a:lnTo>
                    <a:pt x="4520" y="0"/>
                  </a:lnTo>
                  <a:close/>
                  <a:moveTo>
                    <a:pt x="1" y="4519"/>
                  </a:moveTo>
                  <a:cubicBezTo>
                    <a:pt x="1" y="7012"/>
                    <a:pt x="2026" y="8982"/>
                    <a:pt x="4520" y="8982"/>
                  </a:cubicBezTo>
                  <a:lnTo>
                    <a:pt x="4520" y="45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8452324" y="1564786"/>
              <a:ext cx="742489" cy="533048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2"/>
          <p:cNvSpPr/>
          <p:nvPr/>
        </p:nvSpPr>
        <p:spPr>
          <a:xfrm rot="10800000">
            <a:off x="3314299" y="4447458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_1"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27"/>
          <p:cNvGrpSpPr/>
          <p:nvPr/>
        </p:nvGrpSpPr>
        <p:grpSpPr>
          <a:xfrm>
            <a:off x="-52621" y="-81787"/>
            <a:ext cx="9228591" cy="5237445"/>
            <a:chOff x="-52621" y="-81787"/>
            <a:chExt cx="9228591" cy="5237445"/>
          </a:xfrm>
        </p:grpSpPr>
        <p:grpSp>
          <p:nvGrpSpPr>
            <p:cNvPr id="541" name="Google Shape;541;p27"/>
            <p:cNvGrpSpPr/>
            <p:nvPr/>
          </p:nvGrpSpPr>
          <p:grpSpPr>
            <a:xfrm>
              <a:off x="8280678" y="4857373"/>
              <a:ext cx="895292" cy="298285"/>
              <a:chOff x="5977976" y="1238193"/>
              <a:chExt cx="1968973" cy="656003"/>
            </a:xfrm>
          </p:grpSpPr>
          <p:sp>
            <p:nvSpPr>
              <p:cNvPr id="542" name="Google Shape;542;p27"/>
              <p:cNvSpPr/>
              <p:nvPr/>
            </p:nvSpPr>
            <p:spPr>
              <a:xfrm flipH="1">
                <a:off x="7290709" y="1238193"/>
                <a:ext cx="656241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684" extrusionOk="0">
                    <a:moveTo>
                      <a:pt x="1" y="0"/>
                    </a:moveTo>
                    <a:lnTo>
                      <a:pt x="1" y="2684"/>
                    </a:lnTo>
                    <a:lnTo>
                      <a:pt x="2684" y="26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27"/>
              <p:cNvSpPr/>
              <p:nvPr/>
            </p:nvSpPr>
            <p:spPr>
              <a:xfrm flipH="1">
                <a:off x="6633731" y="1238193"/>
                <a:ext cx="657218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684" extrusionOk="0">
                    <a:moveTo>
                      <a:pt x="0" y="0"/>
                    </a:moveTo>
                    <a:lnTo>
                      <a:pt x="0" y="2684"/>
                    </a:lnTo>
                    <a:lnTo>
                      <a:pt x="2688" y="26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27"/>
              <p:cNvSpPr/>
              <p:nvPr/>
            </p:nvSpPr>
            <p:spPr>
              <a:xfrm flipH="1">
                <a:off x="5977976" y="1238193"/>
                <a:ext cx="655996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2684" extrusionOk="0">
                    <a:moveTo>
                      <a:pt x="0" y="0"/>
                    </a:moveTo>
                    <a:lnTo>
                      <a:pt x="0" y="2684"/>
                    </a:lnTo>
                    <a:lnTo>
                      <a:pt x="2684" y="26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5" name="Google Shape;545;p27"/>
            <p:cNvGrpSpPr/>
            <p:nvPr/>
          </p:nvGrpSpPr>
          <p:grpSpPr>
            <a:xfrm rot="10800000">
              <a:off x="-52621" y="-3660"/>
              <a:ext cx="1548007" cy="515684"/>
              <a:chOff x="5977976" y="1238193"/>
              <a:chExt cx="1968973" cy="656003"/>
            </a:xfrm>
          </p:grpSpPr>
          <p:sp>
            <p:nvSpPr>
              <p:cNvPr id="546" name="Google Shape;546;p27"/>
              <p:cNvSpPr/>
              <p:nvPr/>
            </p:nvSpPr>
            <p:spPr>
              <a:xfrm flipH="1">
                <a:off x="7290709" y="1238193"/>
                <a:ext cx="656241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5" h="2684" extrusionOk="0">
                    <a:moveTo>
                      <a:pt x="1" y="0"/>
                    </a:moveTo>
                    <a:lnTo>
                      <a:pt x="1" y="2684"/>
                    </a:lnTo>
                    <a:lnTo>
                      <a:pt x="2684" y="268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 flipH="1">
                <a:off x="6633731" y="1238193"/>
                <a:ext cx="657218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9" h="2684" extrusionOk="0">
                    <a:moveTo>
                      <a:pt x="0" y="0"/>
                    </a:moveTo>
                    <a:lnTo>
                      <a:pt x="0" y="2684"/>
                    </a:lnTo>
                    <a:lnTo>
                      <a:pt x="2688" y="26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 flipH="1">
                <a:off x="5977976" y="1238193"/>
                <a:ext cx="655996" cy="656003"/>
              </a:xfrm>
              <a:custGeom>
                <a:avLst/>
                <a:gdLst/>
                <a:ahLst/>
                <a:cxnLst/>
                <a:rect l="l" t="t" r="r" b="b"/>
                <a:pathLst>
                  <a:path w="2684" h="2684" extrusionOk="0">
                    <a:moveTo>
                      <a:pt x="0" y="0"/>
                    </a:moveTo>
                    <a:lnTo>
                      <a:pt x="0" y="2684"/>
                    </a:lnTo>
                    <a:lnTo>
                      <a:pt x="2684" y="26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9" name="Google Shape;549;p27"/>
            <p:cNvGrpSpPr/>
            <p:nvPr/>
          </p:nvGrpSpPr>
          <p:grpSpPr>
            <a:xfrm rot="-5400000">
              <a:off x="8026178" y="-458174"/>
              <a:ext cx="762388" cy="1515161"/>
              <a:chOff x="8452324" y="1355509"/>
              <a:chExt cx="742489" cy="1475615"/>
            </a:xfrm>
          </p:grpSpPr>
          <p:sp>
            <p:nvSpPr>
              <p:cNvPr id="550" name="Google Shape;550;p27"/>
              <p:cNvSpPr/>
              <p:nvPr/>
            </p:nvSpPr>
            <p:spPr>
              <a:xfrm>
                <a:off x="8452324" y="1355509"/>
                <a:ext cx="742489" cy="1475615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8983" extrusionOk="0">
                    <a:moveTo>
                      <a:pt x="4520" y="0"/>
                    </a:moveTo>
                    <a:cubicBezTo>
                      <a:pt x="3245" y="0"/>
                      <a:pt x="2142" y="464"/>
                      <a:pt x="1331" y="1275"/>
                    </a:cubicBezTo>
                    <a:lnTo>
                      <a:pt x="4520" y="4519"/>
                    </a:lnTo>
                    <a:lnTo>
                      <a:pt x="4520" y="0"/>
                    </a:lnTo>
                    <a:close/>
                    <a:moveTo>
                      <a:pt x="1" y="4519"/>
                    </a:moveTo>
                    <a:cubicBezTo>
                      <a:pt x="1" y="7012"/>
                      <a:pt x="2026" y="8982"/>
                      <a:pt x="4520" y="8982"/>
                    </a:cubicBezTo>
                    <a:lnTo>
                      <a:pt x="4520" y="4519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8452324" y="1564786"/>
                <a:ext cx="742489" cy="533048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3245" extrusionOk="0">
                    <a:moveTo>
                      <a:pt x="1331" y="1"/>
                    </a:moveTo>
                    <a:cubicBezTo>
                      <a:pt x="520" y="872"/>
                      <a:pt x="1" y="1970"/>
                      <a:pt x="1" y="3245"/>
                    </a:cubicBezTo>
                    <a:lnTo>
                      <a:pt x="4520" y="3245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52" name="Google Shape;552;p27"/>
          <p:cNvSpPr txBox="1">
            <a:spLocks noGrp="1"/>
          </p:cNvSpPr>
          <p:nvPr>
            <p:ph type="subTitle" idx="1"/>
          </p:nvPr>
        </p:nvSpPr>
        <p:spPr>
          <a:xfrm>
            <a:off x="1985525" y="2531425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53" name="Google Shape;553;p27"/>
          <p:cNvSpPr txBox="1">
            <a:spLocks noGrp="1"/>
          </p:cNvSpPr>
          <p:nvPr>
            <p:ph type="subTitle" idx="2"/>
          </p:nvPr>
        </p:nvSpPr>
        <p:spPr>
          <a:xfrm>
            <a:off x="1985525" y="2894533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54" name="Google Shape;554;p27"/>
          <p:cNvSpPr txBox="1">
            <a:spLocks noGrp="1"/>
          </p:cNvSpPr>
          <p:nvPr>
            <p:ph type="subTitle" idx="3"/>
          </p:nvPr>
        </p:nvSpPr>
        <p:spPr>
          <a:xfrm>
            <a:off x="1985525" y="3711225"/>
            <a:ext cx="16161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55" name="Google Shape;555;p27"/>
          <p:cNvSpPr txBox="1">
            <a:spLocks noGrp="1"/>
          </p:cNvSpPr>
          <p:nvPr>
            <p:ph type="subTitle" idx="4"/>
          </p:nvPr>
        </p:nvSpPr>
        <p:spPr>
          <a:xfrm>
            <a:off x="1985525" y="4071900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56" name="Google Shape;556;p27"/>
          <p:cNvSpPr txBox="1">
            <a:spLocks noGrp="1"/>
          </p:cNvSpPr>
          <p:nvPr>
            <p:ph type="subTitle" idx="5"/>
          </p:nvPr>
        </p:nvSpPr>
        <p:spPr>
          <a:xfrm>
            <a:off x="6036275" y="3711225"/>
            <a:ext cx="16161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57" name="Google Shape;557;p27"/>
          <p:cNvSpPr txBox="1">
            <a:spLocks noGrp="1"/>
          </p:cNvSpPr>
          <p:nvPr>
            <p:ph type="subTitle" idx="6"/>
          </p:nvPr>
        </p:nvSpPr>
        <p:spPr>
          <a:xfrm>
            <a:off x="6036275" y="4071900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58" name="Google Shape;558;p27"/>
          <p:cNvSpPr txBox="1">
            <a:spLocks noGrp="1"/>
          </p:cNvSpPr>
          <p:nvPr>
            <p:ph type="subTitle" idx="7"/>
          </p:nvPr>
        </p:nvSpPr>
        <p:spPr>
          <a:xfrm>
            <a:off x="6036275" y="1351625"/>
            <a:ext cx="16161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59" name="Google Shape;559;p27"/>
          <p:cNvSpPr txBox="1">
            <a:spLocks noGrp="1"/>
          </p:cNvSpPr>
          <p:nvPr>
            <p:ph type="subTitle" idx="8"/>
          </p:nvPr>
        </p:nvSpPr>
        <p:spPr>
          <a:xfrm>
            <a:off x="6036275" y="1717167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60" name="Google Shape;560;p27"/>
          <p:cNvSpPr txBox="1">
            <a:spLocks noGrp="1"/>
          </p:cNvSpPr>
          <p:nvPr>
            <p:ph type="subTitle" idx="9"/>
          </p:nvPr>
        </p:nvSpPr>
        <p:spPr>
          <a:xfrm>
            <a:off x="6036275" y="2531425"/>
            <a:ext cx="16161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61" name="Google Shape;561;p27"/>
          <p:cNvSpPr txBox="1">
            <a:spLocks noGrp="1"/>
          </p:cNvSpPr>
          <p:nvPr>
            <p:ph type="subTitle" idx="13"/>
          </p:nvPr>
        </p:nvSpPr>
        <p:spPr>
          <a:xfrm>
            <a:off x="6036275" y="2894533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62" name="Google Shape;562;p27"/>
          <p:cNvSpPr txBox="1">
            <a:spLocks noGrp="1"/>
          </p:cNvSpPr>
          <p:nvPr>
            <p:ph type="subTitle" idx="14"/>
          </p:nvPr>
        </p:nvSpPr>
        <p:spPr>
          <a:xfrm>
            <a:off x="1985525" y="1351625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63" name="Google Shape;563;p27"/>
          <p:cNvSpPr txBox="1">
            <a:spLocks noGrp="1"/>
          </p:cNvSpPr>
          <p:nvPr>
            <p:ph type="subTitle" idx="15"/>
          </p:nvPr>
        </p:nvSpPr>
        <p:spPr>
          <a:xfrm>
            <a:off x="1985525" y="1717167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64" name="Google Shape;564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9" name="Google Shape;619;p30"/>
          <p:cNvGrpSpPr/>
          <p:nvPr/>
        </p:nvGrpSpPr>
        <p:grpSpPr>
          <a:xfrm rot="-5400000" flipH="1">
            <a:off x="7283536" y="3434340"/>
            <a:ext cx="1379269" cy="2286130"/>
            <a:chOff x="6250996" y="2163558"/>
            <a:chExt cx="1165809" cy="1932322"/>
          </a:xfrm>
        </p:grpSpPr>
        <p:sp>
          <p:nvSpPr>
            <p:cNvPr id="620" name="Google Shape;620;p30"/>
            <p:cNvSpPr/>
            <p:nvPr/>
          </p:nvSpPr>
          <p:spPr>
            <a:xfrm>
              <a:off x="6639830" y="2163558"/>
              <a:ext cx="776974" cy="1544187"/>
            </a:xfrm>
            <a:custGeom>
              <a:avLst/>
              <a:gdLst/>
              <a:ahLst/>
              <a:cxnLst/>
              <a:rect l="l" t="t" r="r" b="b"/>
              <a:pathLst>
                <a:path w="4458" h="8860" extrusionOk="0">
                  <a:moveTo>
                    <a:pt x="4457" y="0"/>
                  </a:moveTo>
                  <a:cubicBezTo>
                    <a:pt x="3200" y="0"/>
                    <a:pt x="2112" y="457"/>
                    <a:pt x="1312" y="1257"/>
                  </a:cubicBezTo>
                  <a:lnTo>
                    <a:pt x="4457" y="4457"/>
                  </a:lnTo>
                  <a:lnTo>
                    <a:pt x="4457" y="0"/>
                  </a:lnTo>
                  <a:close/>
                  <a:moveTo>
                    <a:pt x="0" y="4457"/>
                  </a:moveTo>
                  <a:cubicBezTo>
                    <a:pt x="0" y="6917"/>
                    <a:pt x="1998" y="8860"/>
                    <a:pt x="4457" y="8860"/>
                  </a:cubicBezTo>
                  <a:lnTo>
                    <a:pt x="4457" y="44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0"/>
            <p:cNvSpPr/>
            <p:nvPr/>
          </p:nvSpPr>
          <p:spPr>
            <a:xfrm>
              <a:off x="6639830" y="2382637"/>
              <a:ext cx="776974" cy="557894"/>
            </a:xfrm>
            <a:custGeom>
              <a:avLst/>
              <a:gdLst/>
              <a:ahLst/>
              <a:cxnLst/>
              <a:rect l="l" t="t" r="r" b="b"/>
              <a:pathLst>
                <a:path w="4458" h="3201" extrusionOk="0">
                  <a:moveTo>
                    <a:pt x="1312" y="0"/>
                  </a:moveTo>
                  <a:cubicBezTo>
                    <a:pt x="512" y="860"/>
                    <a:pt x="0" y="1943"/>
                    <a:pt x="0" y="3200"/>
                  </a:cubicBezTo>
                  <a:lnTo>
                    <a:pt x="4457" y="3200"/>
                  </a:lnTo>
                  <a:lnTo>
                    <a:pt x="1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0"/>
            <p:cNvSpPr/>
            <p:nvPr/>
          </p:nvSpPr>
          <p:spPr>
            <a:xfrm>
              <a:off x="6250996" y="2940354"/>
              <a:ext cx="1165809" cy="1155526"/>
            </a:xfrm>
            <a:custGeom>
              <a:avLst/>
              <a:gdLst/>
              <a:ahLst/>
              <a:cxnLst/>
              <a:rect l="l" t="t" r="r" b="b"/>
              <a:pathLst>
                <a:path w="6689" h="6630" extrusionOk="0">
                  <a:moveTo>
                    <a:pt x="0" y="0"/>
                  </a:moveTo>
                  <a:cubicBezTo>
                    <a:pt x="0" y="3488"/>
                    <a:pt x="2743" y="6346"/>
                    <a:pt x="6172" y="6629"/>
                  </a:cubicBezTo>
                  <a:lnTo>
                    <a:pt x="6688" y="6629"/>
                  </a:lnTo>
                  <a:lnTo>
                    <a:pt x="6688" y="6574"/>
                  </a:lnTo>
                  <a:lnTo>
                    <a:pt x="6688" y="4403"/>
                  </a:lnTo>
                  <a:cubicBezTo>
                    <a:pt x="4229" y="4403"/>
                    <a:pt x="2231" y="2460"/>
                    <a:pt x="2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3" name="Google Shape;623;p30"/>
          <p:cNvGrpSpPr/>
          <p:nvPr/>
        </p:nvGrpSpPr>
        <p:grpSpPr>
          <a:xfrm rot="-5400000">
            <a:off x="7101573" y="-805217"/>
            <a:ext cx="1379168" cy="2758202"/>
            <a:chOff x="6962374" y="0"/>
            <a:chExt cx="2207022" cy="4413829"/>
          </a:xfrm>
        </p:grpSpPr>
        <p:sp>
          <p:nvSpPr>
            <p:cNvPr id="624" name="Google Shape;624;p30"/>
            <p:cNvSpPr/>
            <p:nvPr/>
          </p:nvSpPr>
          <p:spPr>
            <a:xfrm flipH="1">
              <a:off x="6962374" y="0"/>
              <a:ext cx="2207022" cy="3505364"/>
            </a:xfrm>
            <a:custGeom>
              <a:avLst/>
              <a:gdLst/>
              <a:ahLst/>
              <a:cxnLst/>
              <a:rect l="l" t="t" r="r" b="b"/>
              <a:pathLst>
                <a:path w="9030" h="14342" extrusionOk="0">
                  <a:moveTo>
                    <a:pt x="0" y="1"/>
                  </a:moveTo>
                  <a:lnTo>
                    <a:pt x="0" y="14341"/>
                  </a:lnTo>
                  <a:lnTo>
                    <a:pt x="7315" y="14341"/>
                  </a:lnTo>
                  <a:cubicBezTo>
                    <a:pt x="8403" y="12856"/>
                    <a:pt x="9029" y="11027"/>
                    <a:pt x="9029" y="9029"/>
                  </a:cubicBezTo>
                  <a:cubicBezTo>
                    <a:pt x="9029" y="4001"/>
                    <a:pt x="5029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0"/>
            <p:cNvSpPr/>
            <p:nvPr/>
          </p:nvSpPr>
          <p:spPr>
            <a:xfrm flipH="1">
              <a:off x="7381293" y="3505104"/>
              <a:ext cx="1788104" cy="908726"/>
            </a:xfrm>
            <a:custGeom>
              <a:avLst/>
              <a:gdLst/>
              <a:ahLst/>
              <a:cxnLst/>
              <a:rect l="l" t="t" r="r" b="b"/>
              <a:pathLst>
                <a:path w="7316" h="3718" extrusionOk="0">
                  <a:moveTo>
                    <a:pt x="0" y="0"/>
                  </a:moveTo>
                  <a:lnTo>
                    <a:pt x="0" y="3717"/>
                  </a:lnTo>
                  <a:cubicBezTo>
                    <a:pt x="3031" y="3717"/>
                    <a:pt x="5715" y="2231"/>
                    <a:pt x="7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0"/>
            <p:cNvSpPr/>
            <p:nvPr/>
          </p:nvSpPr>
          <p:spPr>
            <a:xfrm flipH="1">
              <a:off x="7856179" y="2925263"/>
              <a:ext cx="670661" cy="656003"/>
            </a:xfrm>
            <a:custGeom>
              <a:avLst/>
              <a:gdLst/>
              <a:ahLst/>
              <a:cxnLst/>
              <a:rect l="l" t="t" r="r" b="b"/>
              <a:pathLst>
                <a:path w="2744" h="2684" extrusionOk="0">
                  <a:moveTo>
                    <a:pt x="1372" y="0"/>
                  </a:moveTo>
                  <a:cubicBezTo>
                    <a:pt x="631" y="0"/>
                    <a:pt x="0" y="571"/>
                    <a:pt x="0" y="1312"/>
                  </a:cubicBezTo>
                  <a:cubicBezTo>
                    <a:pt x="0" y="2057"/>
                    <a:pt x="631" y="2684"/>
                    <a:pt x="1372" y="2684"/>
                  </a:cubicBezTo>
                  <a:cubicBezTo>
                    <a:pt x="2117" y="2684"/>
                    <a:pt x="2743" y="2057"/>
                    <a:pt x="2743" y="1312"/>
                  </a:cubicBezTo>
                  <a:cubicBezTo>
                    <a:pt x="2743" y="571"/>
                    <a:pt x="2117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7" name="Google Shape;627;p30"/>
          <p:cNvGrpSpPr/>
          <p:nvPr/>
        </p:nvGrpSpPr>
        <p:grpSpPr>
          <a:xfrm flipH="1">
            <a:off x="-459377" y="-1339875"/>
            <a:ext cx="2613847" cy="7828214"/>
            <a:chOff x="7127660" y="-14566"/>
            <a:chExt cx="2041749" cy="6114836"/>
          </a:xfrm>
        </p:grpSpPr>
        <p:grpSp>
          <p:nvGrpSpPr>
            <p:cNvPr id="628" name="Google Shape;628;p30"/>
            <p:cNvGrpSpPr/>
            <p:nvPr/>
          </p:nvGrpSpPr>
          <p:grpSpPr>
            <a:xfrm rot="10800000" flipH="1">
              <a:off x="7127660" y="-14566"/>
              <a:ext cx="2041749" cy="3057411"/>
              <a:chOff x="6949850" y="2434425"/>
              <a:chExt cx="332950" cy="498575"/>
            </a:xfrm>
          </p:grpSpPr>
          <p:sp>
            <p:nvSpPr>
              <p:cNvPr id="629" name="Google Shape;629;p30"/>
              <p:cNvSpPr/>
              <p:nvPr/>
            </p:nvSpPr>
            <p:spPr>
              <a:xfrm>
                <a:off x="7171350" y="2655825"/>
                <a:ext cx="111450" cy="221500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8860" extrusionOk="0">
                    <a:moveTo>
                      <a:pt x="4457" y="0"/>
                    </a:moveTo>
                    <a:cubicBezTo>
                      <a:pt x="3200" y="0"/>
                      <a:pt x="2112" y="457"/>
                      <a:pt x="1312" y="1257"/>
                    </a:cubicBezTo>
                    <a:lnTo>
                      <a:pt x="4457" y="4457"/>
                    </a:lnTo>
                    <a:lnTo>
                      <a:pt x="4457" y="0"/>
                    </a:lnTo>
                    <a:close/>
                    <a:moveTo>
                      <a:pt x="0" y="4457"/>
                    </a:moveTo>
                    <a:cubicBezTo>
                      <a:pt x="0" y="6917"/>
                      <a:pt x="1998" y="8860"/>
                      <a:pt x="4457" y="8860"/>
                    </a:cubicBezTo>
                    <a:lnTo>
                      <a:pt x="4457" y="44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0" name="Google Shape;630;p30"/>
              <p:cNvSpPr/>
              <p:nvPr/>
            </p:nvSpPr>
            <p:spPr>
              <a:xfrm>
                <a:off x="6949850" y="2434425"/>
                <a:ext cx="332950" cy="214325"/>
              </a:xfrm>
              <a:custGeom>
                <a:avLst/>
                <a:gdLst/>
                <a:ahLst/>
                <a:cxnLst/>
                <a:rect l="l" t="t" r="r" b="b"/>
                <a:pathLst>
                  <a:path w="13318" h="8573" extrusionOk="0">
                    <a:moveTo>
                      <a:pt x="0" y="1"/>
                    </a:moveTo>
                    <a:lnTo>
                      <a:pt x="8115" y="8115"/>
                    </a:lnTo>
                    <a:lnTo>
                      <a:pt x="8631" y="8573"/>
                    </a:lnTo>
                    <a:cubicBezTo>
                      <a:pt x="9829" y="7370"/>
                      <a:pt x="11489" y="6630"/>
                      <a:pt x="13317" y="6630"/>
                    </a:cubicBezTo>
                    <a:lnTo>
                      <a:pt x="13317" y="5542"/>
                    </a:lnTo>
                    <a:lnTo>
                      <a:pt x="13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1" name="Google Shape;631;p30"/>
              <p:cNvSpPr/>
              <p:nvPr/>
            </p:nvSpPr>
            <p:spPr>
              <a:xfrm>
                <a:off x="7171350" y="2687250"/>
                <a:ext cx="111450" cy="80025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3201" extrusionOk="0">
                    <a:moveTo>
                      <a:pt x="1312" y="0"/>
                    </a:moveTo>
                    <a:cubicBezTo>
                      <a:pt x="512" y="860"/>
                      <a:pt x="0" y="1943"/>
                      <a:pt x="0" y="3200"/>
                    </a:cubicBezTo>
                    <a:lnTo>
                      <a:pt x="4457" y="3200"/>
                    </a:lnTo>
                    <a:lnTo>
                      <a:pt x="13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2" name="Google Shape;632;p30"/>
              <p:cNvSpPr/>
              <p:nvPr/>
            </p:nvSpPr>
            <p:spPr>
              <a:xfrm>
                <a:off x="7165625" y="2600150"/>
                <a:ext cx="1171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3485" extrusionOk="0">
                    <a:moveTo>
                      <a:pt x="4686" y="1"/>
                    </a:moveTo>
                    <a:cubicBezTo>
                      <a:pt x="2858" y="1"/>
                      <a:pt x="1198" y="741"/>
                      <a:pt x="0" y="1944"/>
                    </a:cubicBezTo>
                    <a:lnTo>
                      <a:pt x="1541" y="3484"/>
                    </a:lnTo>
                    <a:cubicBezTo>
                      <a:pt x="2341" y="2684"/>
                      <a:pt x="3429" y="2227"/>
                      <a:pt x="4686" y="2227"/>
                    </a:cubicBezTo>
                    <a:lnTo>
                      <a:pt x="46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3" name="Google Shape;633;p30"/>
              <p:cNvSpPr/>
              <p:nvPr/>
            </p:nvSpPr>
            <p:spPr>
              <a:xfrm>
                <a:off x="7115575" y="2767250"/>
                <a:ext cx="167225" cy="165750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6630" extrusionOk="0">
                    <a:moveTo>
                      <a:pt x="0" y="0"/>
                    </a:moveTo>
                    <a:cubicBezTo>
                      <a:pt x="0" y="3488"/>
                      <a:pt x="2743" y="6346"/>
                      <a:pt x="6172" y="6629"/>
                    </a:cubicBezTo>
                    <a:lnTo>
                      <a:pt x="6688" y="6629"/>
                    </a:lnTo>
                    <a:lnTo>
                      <a:pt x="6688" y="6574"/>
                    </a:lnTo>
                    <a:lnTo>
                      <a:pt x="6688" y="4403"/>
                    </a:lnTo>
                    <a:cubicBezTo>
                      <a:pt x="4229" y="4403"/>
                      <a:pt x="2231" y="2460"/>
                      <a:pt x="22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4" name="Google Shape;634;p30"/>
              <p:cNvSpPr/>
              <p:nvPr/>
            </p:nvSpPr>
            <p:spPr>
              <a:xfrm>
                <a:off x="7115575" y="2648725"/>
                <a:ext cx="88600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3544" h="4742" extrusionOk="0">
                    <a:moveTo>
                      <a:pt x="2002" y="1"/>
                    </a:moveTo>
                    <a:cubicBezTo>
                      <a:pt x="800" y="1198"/>
                      <a:pt x="0" y="2858"/>
                      <a:pt x="0" y="4741"/>
                    </a:cubicBezTo>
                    <a:lnTo>
                      <a:pt x="2231" y="4741"/>
                    </a:lnTo>
                    <a:cubicBezTo>
                      <a:pt x="2231" y="3484"/>
                      <a:pt x="2743" y="2401"/>
                      <a:pt x="3543" y="1541"/>
                    </a:cubicBezTo>
                    <a:lnTo>
                      <a:pt x="20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5" name="Google Shape;635;p30"/>
              <p:cNvSpPr/>
              <p:nvPr/>
            </p:nvSpPr>
            <p:spPr>
              <a:xfrm>
                <a:off x="7091325" y="2434425"/>
                <a:ext cx="141425" cy="1414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6" extrusionOk="0">
                    <a:moveTo>
                      <a:pt x="1" y="1"/>
                    </a:moveTo>
                    <a:lnTo>
                      <a:pt x="1" y="5656"/>
                    </a:lnTo>
                    <a:lnTo>
                      <a:pt x="56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6" name="Google Shape;636;p30"/>
              <p:cNvSpPr/>
              <p:nvPr/>
            </p:nvSpPr>
            <p:spPr>
              <a:xfrm>
                <a:off x="7003239" y="2475800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7" y="1"/>
                    </a:moveTo>
                    <a:cubicBezTo>
                      <a:pt x="627" y="1"/>
                      <a:pt x="1" y="687"/>
                      <a:pt x="1" y="1432"/>
                    </a:cubicBezTo>
                    <a:cubicBezTo>
                      <a:pt x="1" y="2232"/>
                      <a:pt x="627" y="2858"/>
                      <a:pt x="1427" y="2858"/>
                    </a:cubicBezTo>
                    <a:cubicBezTo>
                      <a:pt x="2172" y="2858"/>
                      <a:pt x="2858" y="2232"/>
                      <a:pt x="2858" y="1432"/>
                    </a:cubicBezTo>
                    <a:cubicBezTo>
                      <a:pt x="2858" y="687"/>
                      <a:pt x="2172" y="1"/>
                      <a:pt x="14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37" name="Google Shape;637;p30"/>
            <p:cNvGrpSpPr/>
            <p:nvPr/>
          </p:nvGrpSpPr>
          <p:grpSpPr>
            <a:xfrm>
              <a:off x="7127660" y="3042859"/>
              <a:ext cx="2041749" cy="3057411"/>
              <a:chOff x="6949850" y="2434425"/>
              <a:chExt cx="332950" cy="498575"/>
            </a:xfrm>
          </p:grpSpPr>
          <p:sp>
            <p:nvSpPr>
              <p:cNvPr id="638" name="Google Shape;638;p30"/>
              <p:cNvSpPr/>
              <p:nvPr/>
            </p:nvSpPr>
            <p:spPr>
              <a:xfrm>
                <a:off x="7171350" y="2655825"/>
                <a:ext cx="111450" cy="221500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8860" extrusionOk="0">
                    <a:moveTo>
                      <a:pt x="4457" y="0"/>
                    </a:moveTo>
                    <a:cubicBezTo>
                      <a:pt x="3200" y="0"/>
                      <a:pt x="2112" y="457"/>
                      <a:pt x="1312" y="1257"/>
                    </a:cubicBezTo>
                    <a:lnTo>
                      <a:pt x="4457" y="4457"/>
                    </a:lnTo>
                    <a:lnTo>
                      <a:pt x="4457" y="0"/>
                    </a:lnTo>
                    <a:close/>
                    <a:moveTo>
                      <a:pt x="0" y="4457"/>
                    </a:moveTo>
                    <a:cubicBezTo>
                      <a:pt x="0" y="6917"/>
                      <a:pt x="1998" y="8860"/>
                      <a:pt x="4457" y="8860"/>
                    </a:cubicBezTo>
                    <a:lnTo>
                      <a:pt x="4457" y="445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9" name="Google Shape;639;p30"/>
              <p:cNvSpPr/>
              <p:nvPr/>
            </p:nvSpPr>
            <p:spPr>
              <a:xfrm>
                <a:off x="6949850" y="2434425"/>
                <a:ext cx="332950" cy="214325"/>
              </a:xfrm>
              <a:custGeom>
                <a:avLst/>
                <a:gdLst/>
                <a:ahLst/>
                <a:cxnLst/>
                <a:rect l="l" t="t" r="r" b="b"/>
                <a:pathLst>
                  <a:path w="13318" h="8573" extrusionOk="0">
                    <a:moveTo>
                      <a:pt x="0" y="1"/>
                    </a:moveTo>
                    <a:lnTo>
                      <a:pt x="8115" y="8115"/>
                    </a:lnTo>
                    <a:lnTo>
                      <a:pt x="8631" y="8573"/>
                    </a:lnTo>
                    <a:cubicBezTo>
                      <a:pt x="9829" y="7370"/>
                      <a:pt x="11489" y="6630"/>
                      <a:pt x="13317" y="6630"/>
                    </a:cubicBezTo>
                    <a:lnTo>
                      <a:pt x="13317" y="5542"/>
                    </a:lnTo>
                    <a:lnTo>
                      <a:pt x="133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0" name="Google Shape;640;p30"/>
              <p:cNvSpPr/>
              <p:nvPr/>
            </p:nvSpPr>
            <p:spPr>
              <a:xfrm>
                <a:off x="7171350" y="2687250"/>
                <a:ext cx="111450" cy="80025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3201" extrusionOk="0">
                    <a:moveTo>
                      <a:pt x="1312" y="0"/>
                    </a:moveTo>
                    <a:cubicBezTo>
                      <a:pt x="512" y="860"/>
                      <a:pt x="0" y="1943"/>
                      <a:pt x="0" y="3200"/>
                    </a:cubicBezTo>
                    <a:lnTo>
                      <a:pt x="4457" y="3200"/>
                    </a:lnTo>
                    <a:lnTo>
                      <a:pt x="13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30"/>
              <p:cNvSpPr/>
              <p:nvPr/>
            </p:nvSpPr>
            <p:spPr>
              <a:xfrm>
                <a:off x="7165625" y="2600150"/>
                <a:ext cx="1171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3485" extrusionOk="0">
                    <a:moveTo>
                      <a:pt x="4686" y="1"/>
                    </a:moveTo>
                    <a:cubicBezTo>
                      <a:pt x="2858" y="1"/>
                      <a:pt x="1198" y="741"/>
                      <a:pt x="0" y="1944"/>
                    </a:cubicBezTo>
                    <a:lnTo>
                      <a:pt x="1541" y="3484"/>
                    </a:lnTo>
                    <a:cubicBezTo>
                      <a:pt x="2341" y="2684"/>
                      <a:pt x="3429" y="2227"/>
                      <a:pt x="4686" y="2227"/>
                    </a:cubicBezTo>
                    <a:lnTo>
                      <a:pt x="4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30"/>
              <p:cNvSpPr/>
              <p:nvPr/>
            </p:nvSpPr>
            <p:spPr>
              <a:xfrm>
                <a:off x="7115575" y="2767250"/>
                <a:ext cx="167225" cy="165750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6630" extrusionOk="0">
                    <a:moveTo>
                      <a:pt x="0" y="0"/>
                    </a:moveTo>
                    <a:cubicBezTo>
                      <a:pt x="0" y="3488"/>
                      <a:pt x="2743" y="6346"/>
                      <a:pt x="6172" y="6629"/>
                    </a:cubicBezTo>
                    <a:lnTo>
                      <a:pt x="6688" y="6629"/>
                    </a:lnTo>
                    <a:lnTo>
                      <a:pt x="6688" y="6574"/>
                    </a:lnTo>
                    <a:lnTo>
                      <a:pt x="6688" y="4403"/>
                    </a:lnTo>
                    <a:cubicBezTo>
                      <a:pt x="4229" y="4403"/>
                      <a:pt x="2231" y="2460"/>
                      <a:pt x="22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30"/>
              <p:cNvSpPr/>
              <p:nvPr/>
            </p:nvSpPr>
            <p:spPr>
              <a:xfrm>
                <a:off x="7115575" y="2648725"/>
                <a:ext cx="88600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3544" h="4742" extrusionOk="0">
                    <a:moveTo>
                      <a:pt x="2002" y="1"/>
                    </a:moveTo>
                    <a:cubicBezTo>
                      <a:pt x="800" y="1198"/>
                      <a:pt x="0" y="2858"/>
                      <a:pt x="0" y="4741"/>
                    </a:cubicBezTo>
                    <a:lnTo>
                      <a:pt x="2231" y="4741"/>
                    </a:lnTo>
                    <a:cubicBezTo>
                      <a:pt x="2231" y="3484"/>
                      <a:pt x="2743" y="2401"/>
                      <a:pt x="3543" y="1541"/>
                    </a:cubicBezTo>
                    <a:lnTo>
                      <a:pt x="20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30"/>
              <p:cNvSpPr/>
              <p:nvPr/>
            </p:nvSpPr>
            <p:spPr>
              <a:xfrm>
                <a:off x="7091325" y="2434425"/>
                <a:ext cx="141425" cy="1414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6" extrusionOk="0">
                    <a:moveTo>
                      <a:pt x="1" y="1"/>
                    </a:moveTo>
                    <a:lnTo>
                      <a:pt x="1" y="5656"/>
                    </a:lnTo>
                    <a:lnTo>
                      <a:pt x="56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30"/>
              <p:cNvSpPr/>
              <p:nvPr/>
            </p:nvSpPr>
            <p:spPr>
              <a:xfrm>
                <a:off x="7003239" y="2475800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7" y="1"/>
                    </a:moveTo>
                    <a:cubicBezTo>
                      <a:pt x="627" y="1"/>
                      <a:pt x="1" y="687"/>
                      <a:pt x="1" y="1432"/>
                    </a:cubicBezTo>
                    <a:cubicBezTo>
                      <a:pt x="1" y="2232"/>
                      <a:pt x="627" y="2858"/>
                      <a:pt x="1427" y="2858"/>
                    </a:cubicBezTo>
                    <a:cubicBezTo>
                      <a:pt x="2172" y="2858"/>
                      <a:pt x="2858" y="2232"/>
                      <a:pt x="2858" y="1432"/>
                    </a:cubicBezTo>
                    <a:cubicBezTo>
                      <a:pt x="2858" y="687"/>
                      <a:pt x="2172" y="1"/>
                      <a:pt x="14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46" name="Google Shape;646;p30"/>
          <p:cNvGrpSpPr/>
          <p:nvPr/>
        </p:nvGrpSpPr>
        <p:grpSpPr>
          <a:xfrm rot="-5400000" flipH="1">
            <a:off x="8254673" y="2113886"/>
            <a:ext cx="1373556" cy="457628"/>
            <a:chOff x="6431750" y="279362"/>
            <a:chExt cx="1968973" cy="656003"/>
          </a:xfrm>
        </p:grpSpPr>
        <p:sp>
          <p:nvSpPr>
            <p:cNvPr id="647" name="Google Shape;647;p30"/>
            <p:cNvSpPr/>
            <p:nvPr/>
          </p:nvSpPr>
          <p:spPr>
            <a:xfrm flipH="1">
              <a:off x="7744483" y="279362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0"/>
            <p:cNvSpPr/>
            <p:nvPr/>
          </p:nvSpPr>
          <p:spPr>
            <a:xfrm flipH="1">
              <a:off x="7087505" y="279362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0"/>
            <p:cNvSpPr/>
            <p:nvPr/>
          </p:nvSpPr>
          <p:spPr>
            <a:xfrm flipH="1">
              <a:off x="6431750" y="279362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1" name="Google Shape;651;p31"/>
          <p:cNvGrpSpPr/>
          <p:nvPr/>
        </p:nvGrpSpPr>
        <p:grpSpPr>
          <a:xfrm>
            <a:off x="8607660" y="4086703"/>
            <a:ext cx="535959" cy="1066914"/>
            <a:chOff x="8459075" y="3790082"/>
            <a:chExt cx="684932" cy="1363294"/>
          </a:xfrm>
        </p:grpSpPr>
        <p:sp>
          <p:nvSpPr>
            <p:cNvPr id="652" name="Google Shape;652;p31"/>
            <p:cNvSpPr/>
            <p:nvPr/>
          </p:nvSpPr>
          <p:spPr>
            <a:xfrm>
              <a:off x="8687449" y="4146738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1"/>
            <p:cNvSpPr/>
            <p:nvPr/>
          </p:nvSpPr>
          <p:spPr>
            <a:xfrm>
              <a:off x="8664117" y="3790082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1"/>
            <p:cNvSpPr/>
            <p:nvPr/>
          </p:nvSpPr>
          <p:spPr>
            <a:xfrm>
              <a:off x="8459075" y="4474404"/>
              <a:ext cx="684932" cy="678972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1"/>
            <p:cNvSpPr/>
            <p:nvPr/>
          </p:nvSpPr>
          <p:spPr>
            <a:xfrm>
              <a:off x="8459075" y="398896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31"/>
          <p:cNvGrpSpPr/>
          <p:nvPr/>
        </p:nvGrpSpPr>
        <p:grpSpPr>
          <a:xfrm>
            <a:off x="7337673" y="-32802"/>
            <a:ext cx="1832216" cy="915791"/>
            <a:chOff x="7311775" y="-11925"/>
            <a:chExt cx="1832216" cy="915791"/>
          </a:xfrm>
        </p:grpSpPr>
        <p:sp>
          <p:nvSpPr>
            <p:cNvPr id="657" name="Google Shape;657;p31"/>
            <p:cNvSpPr/>
            <p:nvPr/>
          </p:nvSpPr>
          <p:spPr>
            <a:xfrm>
              <a:off x="7311775" y="-11925"/>
              <a:ext cx="916590" cy="915791"/>
            </a:xfrm>
            <a:custGeom>
              <a:avLst/>
              <a:gdLst/>
              <a:ahLst/>
              <a:cxnLst/>
              <a:rect l="l" t="t" r="r" b="b"/>
              <a:pathLst>
                <a:path w="5739" h="5734" extrusionOk="0">
                  <a:moveTo>
                    <a:pt x="1" y="1"/>
                  </a:moveTo>
                  <a:lnTo>
                    <a:pt x="5739" y="5734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1"/>
            <p:cNvSpPr/>
            <p:nvPr/>
          </p:nvSpPr>
          <p:spPr>
            <a:xfrm>
              <a:off x="8228199" y="-11925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1"/>
            <p:cNvSpPr/>
            <p:nvPr/>
          </p:nvSpPr>
          <p:spPr>
            <a:xfrm>
              <a:off x="8413305" y="256071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0" name="Google Shape;660;p31"/>
          <p:cNvGrpSpPr/>
          <p:nvPr/>
        </p:nvGrpSpPr>
        <p:grpSpPr>
          <a:xfrm>
            <a:off x="-20877" y="4282001"/>
            <a:ext cx="1244645" cy="1209086"/>
            <a:chOff x="0" y="4282001"/>
            <a:chExt cx="1244645" cy="1209086"/>
          </a:xfrm>
        </p:grpSpPr>
        <p:sp>
          <p:nvSpPr>
            <p:cNvPr id="661" name="Google Shape;661;p31"/>
            <p:cNvSpPr/>
            <p:nvPr/>
          </p:nvSpPr>
          <p:spPr>
            <a:xfrm>
              <a:off x="213425" y="4424236"/>
              <a:ext cx="1031220" cy="1066851"/>
            </a:xfrm>
            <a:custGeom>
              <a:avLst/>
              <a:gdLst/>
              <a:ahLst/>
              <a:cxnLst/>
              <a:rect l="l" t="t" r="r" b="b"/>
              <a:pathLst>
                <a:path w="6721" h="6953" extrusionOk="0">
                  <a:moveTo>
                    <a:pt x="3244" y="1"/>
                  </a:moveTo>
                  <a:cubicBezTo>
                    <a:pt x="2202" y="1"/>
                    <a:pt x="1335" y="464"/>
                    <a:pt x="695" y="1159"/>
                  </a:cubicBezTo>
                  <a:lnTo>
                    <a:pt x="4232" y="4751"/>
                  </a:lnTo>
                  <a:lnTo>
                    <a:pt x="0" y="4751"/>
                  </a:lnTo>
                  <a:cubicBezTo>
                    <a:pt x="524" y="6026"/>
                    <a:pt x="1798" y="6953"/>
                    <a:pt x="3244" y="6953"/>
                  </a:cubicBezTo>
                  <a:cubicBezTo>
                    <a:pt x="5159" y="6953"/>
                    <a:pt x="6721" y="5386"/>
                    <a:pt x="6721" y="3477"/>
                  </a:cubicBezTo>
                  <a:cubicBezTo>
                    <a:pt x="6721" y="1563"/>
                    <a:pt x="5159" y="1"/>
                    <a:pt x="32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1"/>
            <p:cNvSpPr/>
            <p:nvPr/>
          </p:nvSpPr>
          <p:spPr>
            <a:xfrm>
              <a:off x="0" y="4282001"/>
              <a:ext cx="320214" cy="87137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1"/>
            <p:cNvSpPr/>
            <p:nvPr/>
          </p:nvSpPr>
          <p:spPr>
            <a:xfrm>
              <a:off x="177829" y="4602069"/>
              <a:ext cx="684923" cy="55130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4" name="Google Shape;664;p31"/>
          <p:cNvGrpSpPr/>
          <p:nvPr/>
        </p:nvGrpSpPr>
        <p:grpSpPr>
          <a:xfrm>
            <a:off x="7" y="947012"/>
            <a:ext cx="186688" cy="373785"/>
            <a:chOff x="-51293" y="947012"/>
            <a:chExt cx="186688" cy="373785"/>
          </a:xfrm>
        </p:grpSpPr>
        <p:sp>
          <p:nvSpPr>
            <p:cNvPr id="665" name="Google Shape;665;p31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1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18"/>
          <p:cNvSpPr txBox="1">
            <a:spLocks noGrp="1"/>
          </p:cNvSpPr>
          <p:nvPr>
            <p:ph type="title"/>
          </p:nvPr>
        </p:nvSpPr>
        <p:spPr>
          <a:xfrm>
            <a:off x="646000" y="1270922"/>
            <a:ext cx="2652600" cy="12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18"/>
          <p:cNvSpPr txBox="1">
            <a:spLocks noGrp="1"/>
          </p:cNvSpPr>
          <p:nvPr>
            <p:ph type="subTitle" idx="1"/>
          </p:nvPr>
        </p:nvSpPr>
        <p:spPr>
          <a:xfrm>
            <a:off x="646000" y="2727550"/>
            <a:ext cx="3216300" cy="11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 rot="-5400000" flipH="1">
            <a:off x="439560" y="-1027732"/>
            <a:ext cx="1808246" cy="2734971"/>
            <a:chOff x="-370535" y="3"/>
            <a:chExt cx="1296792" cy="1961397"/>
          </a:xfrm>
        </p:grpSpPr>
        <p:sp>
          <p:nvSpPr>
            <p:cNvPr id="362" name="Google Shape;362;p18"/>
            <p:cNvSpPr/>
            <p:nvPr/>
          </p:nvSpPr>
          <p:spPr>
            <a:xfrm rot="5400000">
              <a:off x="-351436" y="209814"/>
              <a:ext cx="1106041" cy="1144238"/>
            </a:xfrm>
            <a:custGeom>
              <a:avLst/>
              <a:gdLst/>
              <a:ahLst/>
              <a:cxnLst/>
              <a:rect l="l" t="t" r="r" b="b"/>
              <a:pathLst>
                <a:path w="6721" h="6953" extrusionOk="0">
                  <a:moveTo>
                    <a:pt x="3244" y="1"/>
                  </a:moveTo>
                  <a:cubicBezTo>
                    <a:pt x="2202" y="1"/>
                    <a:pt x="1335" y="464"/>
                    <a:pt x="695" y="1159"/>
                  </a:cubicBezTo>
                  <a:lnTo>
                    <a:pt x="4232" y="4751"/>
                  </a:lnTo>
                  <a:lnTo>
                    <a:pt x="0" y="4751"/>
                  </a:lnTo>
                  <a:cubicBezTo>
                    <a:pt x="524" y="6026"/>
                    <a:pt x="1798" y="6953"/>
                    <a:pt x="3244" y="6953"/>
                  </a:cubicBezTo>
                  <a:cubicBezTo>
                    <a:pt x="5159" y="6953"/>
                    <a:pt x="6721" y="5386"/>
                    <a:pt x="6721" y="3477"/>
                  </a:cubicBezTo>
                  <a:cubicBezTo>
                    <a:pt x="6721" y="1563"/>
                    <a:pt x="5159" y="1"/>
                    <a:pt x="324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 rot="5400000">
              <a:off x="287244" y="-295563"/>
              <a:ext cx="343447" cy="934579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 rot="5400000">
              <a:off x="-79985" y="262397"/>
              <a:ext cx="734618" cy="59129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 rot="5400000">
              <a:off x="-66253" y="1406378"/>
              <a:ext cx="277331" cy="277236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 rot="5400000">
              <a:off x="-66457" y="1683913"/>
              <a:ext cx="277739" cy="277236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7" name="Google Shape;367;p18"/>
          <p:cNvGrpSpPr/>
          <p:nvPr/>
        </p:nvGrpSpPr>
        <p:grpSpPr>
          <a:xfrm rot="5400000">
            <a:off x="-686772" y="3189518"/>
            <a:ext cx="1374024" cy="2734932"/>
            <a:chOff x="3360978" y="3384425"/>
            <a:chExt cx="884242" cy="1760044"/>
          </a:xfrm>
        </p:grpSpPr>
        <p:sp>
          <p:nvSpPr>
            <p:cNvPr id="368" name="Google Shape;368;p18"/>
            <p:cNvSpPr/>
            <p:nvPr/>
          </p:nvSpPr>
          <p:spPr>
            <a:xfrm>
              <a:off x="3655812" y="3844877"/>
              <a:ext cx="589408" cy="423156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3625690" y="3384425"/>
              <a:ext cx="619530" cy="460582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3360978" y="4267903"/>
              <a:ext cx="884242" cy="876566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3360978" y="3641188"/>
              <a:ext cx="468527" cy="626845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2" name="Google Shape;372;p18"/>
          <p:cNvSpPr/>
          <p:nvPr/>
        </p:nvSpPr>
        <p:spPr>
          <a:xfrm rot="10800000">
            <a:off x="3314299" y="4447458"/>
            <a:ext cx="298291" cy="298291"/>
          </a:xfrm>
          <a:custGeom>
            <a:avLst/>
            <a:gdLst/>
            <a:ahLst/>
            <a:cxnLst/>
            <a:rect l="l" t="t" r="r" b="b"/>
            <a:pathLst>
              <a:path w="2898" h="2898" extrusionOk="0">
                <a:moveTo>
                  <a:pt x="1446" y="0"/>
                </a:moveTo>
                <a:cubicBezTo>
                  <a:pt x="635" y="0"/>
                  <a:pt x="0" y="696"/>
                  <a:pt x="0" y="1451"/>
                </a:cubicBezTo>
                <a:cubicBezTo>
                  <a:pt x="0" y="2262"/>
                  <a:pt x="635" y="2897"/>
                  <a:pt x="1446" y="2897"/>
                </a:cubicBezTo>
                <a:cubicBezTo>
                  <a:pt x="2202" y="2897"/>
                  <a:pt x="2897" y="2262"/>
                  <a:pt x="2897" y="1451"/>
                </a:cubicBezTo>
                <a:cubicBezTo>
                  <a:pt x="2897" y="696"/>
                  <a:pt x="2202" y="0"/>
                  <a:pt x="144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80039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7"/>
          <p:cNvGrpSpPr/>
          <p:nvPr/>
        </p:nvGrpSpPr>
        <p:grpSpPr>
          <a:xfrm>
            <a:off x="-2" y="-14350"/>
            <a:ext cx="7005418" cy="5269880"/>
            <a:chOff x="-2" y="-14350"/>
            <a:chExt cx="7005418" cy="5269880"/>
          </a:xfrm>
        </p:grpSpPr>
        <p:grpSp>
          <p:nvGrpSpPr>
            <p:cNvPr id="134" name="Google Shape;134;p7"/>
            <p:cNvGrpSpPr/>
            <p:nvPr/>
          </p:nvGrpSpPr>
          <p:grpSpPr>
            <a:xfrm rot="-5400000" flipH="1">
              <a:off x="679226" y="3204930"/>
              <a:ext cx="1371372" cy="2729828"/>
              <a:chOff x="3360978" y="3384425"/>
              <a:chExt cx="884242" cy="1760044"/>
            </a:xfrm>
          </p:grpSpPr>
          <p:sp>
            <p:nvSpPr>
              <p:cNvPr id="135" name="Google Shape;135;p7"/>
              <p:cNvSpPr/>
              <p:nvPr/>
            </p:nvSpPr>
            <p:spPr>
              <a:xfrm>
                <a:off x="3655812" y="3844877"/>
                <a:ext cx="589408" cy="423156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3245" extrusionOk="0">
                    <a:moveTo>
                      <a:pt x="1331" y="1"/>
                    </a:moveTo>
                    <a:cubicBezTo>
                      <a:pt x="520" y="872"/>
                      <a:pt x="1" y="1970"/>
                      <a:pt x="1" y="3245"/>
                    </a:cubicBezTo>
                    <a:lnTo>
                      <a:pt x="4520" y="3245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7"/>
              <p:cNvSpPr/>
              <p:nvPr/>
            </p:nvSpPr>
            <p:spPr>
              <a:xfrm>
                <a:off x="3625690" y="3384425"/>
                <a:ext cx="619530" cy="460582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532" extrusionOk="0">
                    <a:moveTo>
                      <a:pt x="4751" y="0"/>
                    </a:moveTo>
                    <a:cubicBezTo>
                      <a:pt x="2897" y="0"/>
                      <a:pt x="1215" y="751"/>
                      <a:pt x="0" y="1970"/>
                    </a:cubicBezTo>
                    <a:lnTo>
                      <a:pt x="1562" y="3532"/>
                    </a:lnTo>
                    <a:cubicBezTo>
                      <a:pt x="2373" y="2721"/>
                      <a:pt x="3476" y="2257"/>
                      <a:pt x="4751" y="2257"/>
                    </a:cubicBezTo>
                    <a:lnTo>
                      <a:pt x="475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7"/>
              <p:cNvSpPr/>
              <p:nvPr/>
            </p:nvSpPr>
            <p:spPr>
              <a:xfrm>
                <a:off x="3360978" y="4267903"/>
                <a:ext cx="884242" cy="876566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6722" extrusionOk="0">
                    <a:moveTo>
                      <a:pt x="0" y="1"/>
                    </a:moveTo>
                    <a:cubicBezTo>
                      <a:pt x="0" y="3537"/>
                      <a:pt x="2781" y="6434"/>
                      <a:pt x="6257" y="6721"/>
                    </a:cubicBezTo>
                    <a:lnTo>
                      <a:pt x="6781" y="6721"/>
                    </a:lnTo>
                    <a:lnTo>
                      <a:pt x="6781" y="6666"/>
                    </a:lnTo>
                    <a:lnTo>
                      <a:pt x="6781" y="4464"/>
                    </a:lnTo>
                    <a:cubicBezTo>
                      <a:pt x="4287" y="4464"/>
                      <a:pt x="2262" y="2494"/>
                      <a:pt x="2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7"/>
              <p:cNvSpPr/>
              <p:nvPr/>
            </p:nvSpPr>
            <p:spPr>
              <a:xfrm>
                <a:off x="3360978" y="3641188"/>
                <a:ext cx="468527" cy="626845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4807" extrusionOk="0">
                    <a:moveTo>
                      <a:pt x="2030" y="1"/>
                    </a:moveTo>
                    <a:cubicBezTo>
                      <a:pt x="811" y="1215"/>
                      <a:pt x="0" y="2897"/>
                      <a:pt x="0" y="4807"/>
                    </a:cubicBezTo>
                    <a:lnTo>
                      <a:pt x="2262" y="4807"/>
                    </a:lnTo>
                    <a:cubicBezTo>
                      <a:pt x="2262" y="3532"/>
                      <a:pt x="2781" y="2434"/>
                      <a:pt x="3592" y="1563"/>
                    </a:cubicBez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9" name="Google Shape;139;p7"/>
            <p:cNvGrpSpPr/>
            <p:nvPr/>
          </p:nvGrpSpPr>
          <p:grpSpPr>
            <a:xfrm>
              <a:off x="4509388" y="-14350"/>
              <a:ext cx="2496028" cy="1247583"/>
              <a:chOff x="7311775" y="-11925"/>
              <a:chExt cx="1832216" cy="915791"/>
            </a:xfrm>
          </p:grpSpPr>
          <p:sp>
            <p:nvSpPr>
              <p:cNvPr id="140" name="Google Shape;140;p7"/>
              <p:cNvSpPr/>
              <p:nvPr/>
            </p:nvSpPr>
            <p:spPr>
              <a:xfrm>
                <a:off x="7311775" y="-11925"/>
                <a:ext cx="916590" cy="915791"/>
              </a:xfrm>
              <a:custGeom>
                <a:avLst/>
                <a:gdLst/>
                <a:ahLst/>
                <a:cxnLst/>
                <a:rect l="l" t="t" r="r" b="b"/>
                <a:pathLst>
                  <a:path w="5739" h="5734" extrusionOk="0">
                    <a:moveTo>
                      <a:pt x="1" y="1"/>
                    </a:moveTo>
                    <a:lnTo>
                      <a:pt x="5739" y="5734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7"/>
              <p:cNvSpPr/>
              <p:nvPr/>
            </p:nvSpPr>
            <p:spPr>
              <a:xfrm>
                <a:off x="8228199" y="-11925"/>
                <a:ext cx="915791" cy="915791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4" extrusionOk="0">
                    <a:moveTo>
                      <a:pt x="1" y="1"/>
                    </a:moveTo>
                    <a:lnTo>
                      <a:pt x="1" y="5734"/>
                    </a:lnTo>
                    <a:lnTo>
                      <a:pt x="5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7"/>
              <p:cNvSpPr/>
              <p:nvPr/>
            </p:nvSpPr>
            <p:spPr>
              <a:xfrm>
                <a:off x="8413305" y="256071"/>
                <a:ext cx="462847" cy="462847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2898" extrusionOk="0">
                    <a:moveTo>
                      <a:pt x="1446" y="0"/>
                    </a:moveTo>
                    <a:cubicBezTo>
                      <a:pt x="635" y="0"/>
                      <a:pt x="0" y="696"/>
                      <a:pt x="0" y="1451"/>
                    </a:cubicBezTo>
                    <a:cubicBezTo>
                      <a:pt x="0" y="2262"/>
                      <a:pt x="635" y="2897"/>
                      <a:pt x="1446" y="2897"/>
                    </a:cubicBezTo>
                    <a:cubicBezTo>
                      <a:pt x="2202" y="2897"/>
                      <a:pt x="2897" y="2262"/>
                      <a:pt x="2897" y="1451"/>
                    </a:cubicBezTo>
                    <a:cubicBezTo>
                      <a:pt x="2897" y="696"/>
                      <a:pt x="2202" y="0"/>
                      <a:pt x="144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3" name="Google Shape;143;p7"/>
          <p:cNvSpPr txBox="1">
            <a:spLocks noGrp="1"/>
          </p:cNvSpPr>
          <p:nvPr>
            <p:ph type="body" idx="1"/>
          </p:nvPr>
        </p:nvSpPr>
        <p:spPr>
          <a:xfrm>
            <a:off x="631350" y="1385625"/>
            <a:ext cx="4129200" cy="26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Char char="●"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30200" rtl="0">
              <a:spcBef>
                <a:spcPts val="120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●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Char char="○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SzPts val="1600"/>
              <a:buFont typeface="Darker Grotesque Medium"/>
              <a:buChar char="■"/>
              <a:defRPr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144" name="Google Shape;144;p7"/>
          <p:cNvSpPr txBox="1">
            <a:spLocks noGrp="1"/>
          </p:cNvSpPr>
          <p:nvPr>
            <p:ph type="title"/>
          </p:nvPr>
        </p:nvSpPr>
        <p:spPr>
          <a:xfrm>
            <a:off x="624575" y="398065"/>
            <a:ext cx="3947700" cy="13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56722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>
            <a:spLocks noGrp="1"/>
          </p:cNvSpPr>
          <p:nvPr>
            <p:ph type="title"/>
          </p:nvPr>
        </p:nvSpPr>
        <p:spPr>
          <a:xfrm>
            <a:off x="1778065" y="2378000"/>
            <a:ext cx="5599500" cy="13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000"/>
              <a:buNone/>
              <a:defRPr sz="48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1437265" y="3852527"/>
            <a:ext cx="62811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1" name="Google Shape;51;p3"/>
          <p:cNvSpPr txBox="1">
            <a:spLocks noGrp="1"/>
          </p:cNvSpPr>
          <p:nvPr>
            <p:ph type="title" idx="2" hasCustomPrompt="1"/>
          </p:nvPr>
        </p:nvSpPr>
        <p:spPr>
          <a:xfrm>
            <a:off x="1437265" y="1091852"/>
            <a:ext cx="6281100" cy="116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7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grpSp>
        <p:nvGrpSpPr>
          <p:cNvPr id="52" name="Google Shape;52;p3"/>
          <p:cNvGrpSpPr/>
          <p:nvPr/>
        </p:nvGrpSpPr>
        <p:grpSpPr>
          <a:xfrm rot="5400000">
            <a:off x="505283" y="3434340"/>
            <a:ext cx="1379269" cy="2286130"/>
            <a:chOff x="6250996" y="2163558"/>
            <a:chExt cx="1165809" cy="1932322"/>
          </a:xfrm>
        </p:grpSpPr>
        <p:sp>
          <p:nvSpPr>
            <p:cNvPr id="53" name="Google Shape;53;p3"/>
            <p:cNvSpPr/>
            <p:nvPr/>
          </p:nvSpPr>
          <p:spPr>
            <a:xfrm>
              <a:off x="6639830" y="2163558"/>
              <a:ext cx="776974" cy="1544187"/>
            </a:xfrm>
            <a:custGeom>
              <a:avLst/>
              <a:gdLst/>
              <a:ahLst/>
              <a:cxnLst/>
              <a:rect l="l" t="t" r="r" b="b"/>
              <a:pathLst>
                <a:path w="4458" h="8860" extrusionOk="0">
                  <a:moveTo>
                    <a:pt x="4457" y="0"/>
                  </a:moveTo>
                  <a:cubicBezTo>
                    <a:pt x="3200" y="0"/>
                    <a:pt x="2112" y="457"/>
                    <a:pt x="1312" y="1257"/>
                  </a:cubicBezTo>
                  <a:lnTo>
                    <a:pt x="4457" y="4457"/>
                  </a:lnTo>
                  <a:lnTo>
                    <a:pt x="4457" y="0"/>
                  </a:lnTo>
                  <a:close/>
                  <a:moveTo>
                    <a:pt x="0" y="4457"/>
                  </a:moveTo>
                  <a:cubicBezTo>
                    <a:pt x="0" y="6917"/>
                    <a:pt x="1998" y="8860"/>
                    <a:pt x="4457" y="8860"/>
                  </a:cubicBezTo>
                  <a:lnTo>
                    <a:pt x="4457" y="4457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639830" y="2382637"/>
              <a:ext cx="776974" cy="557894"/>
            </a:xfrm>
            <a:custGeom>
              <a:avLst/>
              <a:gdLst/>
              <a:ahLst/>
              <a:cxnLst/>
              <a:rect l="l" t="t" r="r" b="b"/>
              <a:pathLst>
                <a:path w="4458" h="3201" extrusionOk="0">
                  <a:moveTo>
                    <a:pt x="1312" y="0"/>
                  </a:moveTo>
                  <a:cubicBezTo>
                    <a:pt x="512" y="860"/>
                    <a:pt x="0" y="1943"/>
                    <a:pt x="0" y="3200"/>
                  </a:cubicBezTo>
                  <a:lnTo>
                    <a:pt x="4457" y="3200"/>
                  </a:lnTo>
                  <a:lnTo>
                    <a:pt x="131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250996" y="2940354"/>
              <a:ext cx="1165809" cy="1155526"/>
            </a:xfrm>
            <a:custGeom>
              <a:avLst/>
              <a:gdLst/>
              <a:ahLst/>
              <a:cxnLst/>
              <a:rect l="l" t="t" r="r" b="b"/>
              <a:pathLst>
                <a:path w="6689" h="6630" extrusionOk="0">
                  <a:moveTo>
                    <a:pt x="0" y="0"/>
                  </a:moveTo>
                  <a:cubicBezTo>
                    <a:pt x="0" y="3488"/>
                    <a:pt x="2743" y="6346"/>
                    <a:pt x="6172" y="6629"/>
                  </a:cubicBezTo>
                  <a:lnTo>
                    <a:pt x="6688" y="6629"/>
                  </a:lnTo>
                  <a:lnTo>
                    <a:pt x="6688" y="6574"/>
                  </a:lnTo>
                  <a:lnTo>
                    <a:pt x="6688" y="4403"/>
                  </a:lnTo>
                  <a:cubicBezTo>
                    <a:pt x="4229" y="4403"/>
                    <a:pt x="2231" y="2460"/>
                    <a:pt x="2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6" name="Google Shape;56;p3"/>
          <p:cNvGrpSpPr/>
          <p:nvPr/>
        </p:nvGrpSpPr>
        <p:grpSpPr>
          <a:xfrm rot="5400000" flipH="1">
            <a:off x="687347" y="-805217"/>
            <a:ext cx="1379168" cy="2758202"/>
            <a:chOff x="6962374" y="0"/>
            <a:chExt cx="2207022" cy="4413829"/>
          </a:xfrm>
        </p:grpSpPr>
        <p:sp>
          <p:nvSpPr>
            <p:cNvPr id="57" name="Google Shape;57;p3"/>
            <p:cNvSpPr/>
            <p:nvPr/>
          </p:nvSpPr>
          <p:spPr>
            <a:xfrm flipH="1">
              <a:off x="6962374" y="0"/>
              <a:ext cx="2207022" cy="3505364"/>
            </a:xfrm>
            <a:custGeom>
              <a:avLst/>
              <a:gdLst/>
              <a:ahLst/>
              <a:cxnLst/>
              <a:rect l="l" t="t" r="r" b="b"/>
              <a:pathLst>
                <a:path w="9030" h="14342" extrusionOk="0">
                  <a:moveTo>
                    <a:pt x="0" y="1"/>
                  </a:moveTo>
                  <a:lnTo>
                    <a:pt x="0" y="14341"/>
                  </a:lnTo>
                  <a:lnTo>
                    <a:pt x="7315" y="14341"/>
                  </a:lnTo>
                  <a:cubicBezTo>
                    <a:pt x="8403" y="12856"/>
                    <a:pt x="9029" y="11027"/>
                    <a:pt x="9029" y="9029"/>
                  </a:cubicBezTo>
                  <a:cubicBezTo>
                    <a:pt x="9029" y="4001"/>
                    <a:pt x="5029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 flipH="1">
              <a:off x="7381293" y="3505104"/>
              <a:ext cx="1788104" cy="908726"/>
            </a:xfrm>
            <a:custGeom>
              <a:avLst/>
              <a:gdLst/>
              <a:ahLst/>
              <a:cxnLst/>
              <a:rect l="l" t="t" r="r" b="b"/>
              <a:pathLst>
                <a:path w="7316" h="3718" extrusionOk="0">
                  <a:moveTo>
                    <a:pt x="0" y="0"/>
                  </a:moveTo>
                  <a:lnTo>
                    <a:pt x="0" y="3717"/>
                  </a:lnTo>
                  <a:cubicBezTo>
                    <a:pt x="3031" y="3717"/>
                    <a:pt x="5715" y="2231"/>
                    <a:pt x="731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 flipH="1">
              <a:off x="7856179" y="2925263"/>
              <a:ext cx="670661" cy="656003"/>
            </a:xfrm>
            <a:custGeom>
              <a:avLst/>
              <a:gdLst/>
              <a:ahLst/>
              <a:cxnLst/>
              <a:rect l="l" t="t" r="r" b="b"/>
              <a:pathLst>
                <a:path w="2744" h="2684" extrusionOk="0">
                  <a:moveTo>
                    <a:pt x="1372" y="0"/>
                  </a:moveTo>
                  <a:cubicBezTo>
                    <a:pt x="631" y="0"/>
                    <a:pt x="0" y="571"/>
                    <a:pt x="0" y="1312"/>
                  </a:cubicBezTo>
                  <a:cubicBezTo>
                    <a:pt x="0" y="2057"/>
                    <a:pt x="631" y="2684"/>
                    <a:pt x="1372" y="2684"/>
                  </a:cubicBezTo>
                  <a:cubicBezTo>
                    <a:pt x="2117" y="2684"/>
                    <a:pt x="2743" y="2057"/>
                    <a:pt x="2743" y="1312"/>
                  </a:cubicBezTo>
                  <a:cubicBezTo>
                    <a:pt x="2743" y="571"/>
                    <a:pt x="2117" y="0"/>
                    <a:pt x="137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" name="Google Shape;60;p3"/>
          <p:cNvGrpSpPr/>
          <p:nvPr/>
        </p:nvGrpSpPr>
        <p:grpSpPr>
          <a:xfrm>
            <a:off x="7013617" y="-1339875"/>
            <a:ext cx="2613847" cy="7828214"/>
            <a:chOff x="7127660" y="-14566"/>
            <a:chExt cx="2041749" cy="6114836"/>
          </a:xfrm>
        </p:grpSpPr>
        <p:grpSp>
          <p:nvGrpSpPr>
            <p:cNvPr id="61" name="Google Shape;61;p3"/>
            <p:cNvGrpSpPr/>
            <p:nvPr/>
          </p:nvGrpSpPr>
          <p:grpSpPr>
            <a:xfrm rot="10800000" flipH="1">
              <a:off x="7127660" y="-14566"/>
              <a:ext cx="2041749" cy="3057411"/>
              <a:chOff x="6949850" y="2434425"/>
              <a:chExt cx="332950" cy="498575"/>
            </a:xfrm>
          </p:grpSpPr>
          <p:sp>
            <p:nvSpPr>
              <p:cNvPr id="62" name="Google Shape;62;p3"/>
              <p:cNvSpPr/>
              <p:nvPr/>
            </p:nvSpPr>
            <p:spPr>
              <a:xfrm>
                <a:off x="7171350" y="2655825"/>
                <a:ext cx="111450" cy="221500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8860" extrusionOk="0">
                    <a:moveTo>
                      <a:pt x="4457" y="0"/>
                    </a:moveTo>
                    <a:cubicBezTo>
                      <a:pt x="3200" y="0"/>
                      <a:pt x="2112" y="457"/>
                      <a:pt x="1312" y="1257"/>
                    </a:cubicBezTo>
                    <a:lnTo>
                      <a:pt x="4457" y="4457"/>
                    </a:lnTo>
                    <a:lnTo>
                      <a:pt x="4457" y="0"/>
                    </a:lnTo>
                    <a:close/>
                    <a:moveTo>
                      <a:pt x="0" y="4457"/>
                    </a:moveTo>
                    <a:cubicBezTo>
                      <a:pt x="0" y="6917"/>
                      <a:pt x="1998" y="8860"/>
                      <a:pt x="4457" y="8860"/>
                    </a:cubicBezTo>
                    <a:lnTo>
                      <a:pt x="4457" y="4457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6949850" y="2434425"/>
                <a:ext cx="332950" cy="214325"/>
              </a:xfrm>
              <a:custGeom>
                <a:avLst/>
                <a:gdLst/>
                <a:ahLst/>
                <a:cxnLst/>
                <a:rect l="l" t="t" r="r" b="b"/>
                <a:pathLst>
                  <a:path w="13318" h="8573" extrusionOk="0">
                    <a:moveTo>
                      <a:pt x="0" y="1"/>
                    </a:moveTo>
                    <a:lnTo>
                      <a:pt x="8115" y="8115"/>
                    </a:lnTo>
                    <a:lnTo>
                      <a:pt x="8631" y="8573"/>
                    </a:lnTo>
                    <a:cubicBezTo>
                      <a:pt x="9829" y="7370"/>
                      <a:pt x="11489" y="6630"/>
                      <a:pt x="13317" y="6630"/>
                    </a:cubicBezTo>
                    <a:lnTo>
                      <a:pt x="13317" y="5542"/>
                    </a:lnTo>
                    <a:lnTo>
                      <a:pt x="1331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7171350" y="2687250"/>
                <a:ext cx="111450" cy="80025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3201" extrusionOk="0">
                    <a:moveTo>
                      <a:pt x="1312" y="0"/>
                    </a:moveTo>
                    <a:cubicBezTo>
                      <a:pt x="512" y="860"/>
                      <a:pt x="0" y="1943"/>
                      <a:pt x="0" y="3200"/>
                    </a:cubicBezTo>
                    <a:lnTo>
                      <a:pt x="4457" y="3200"/>
                    </a:lnTo>
                    <a:lnTo>
                      <a:pt x="13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7165625" y="2600150"/>
                <a:ext cx="1171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3485" extrusionOk="0">
                    <a:moveTo>
                      <a:pt x="4686" y="1"/>
                    </a:moveTo>
                    <a:cubicBezTo>
                      <a:pt x="2858" y="1"/>
                      <a:pt x="1198" y="741"/>
                      <a:pt x="0" y="1944"/>
                    </a:cubicBezTo>
                    <a:lnTo>
                      <a:pt x="1541" y="3484"/>
                    </a:lnTo>
                    <a:cubicBezTo>
                      <a:pt x="2341" y="2684"/>
                      <a:pt x="3429" y="2227"/>
                      <a:pt x="4686" y="2227"/>
                    </a:cubicBezTo>
                    <a:lnTo>
                      <a:pt x="4686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7115575" y="2767250"/>
                <a:ext cx="167225" cy="165750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6630" extrusionOk="0">
                    <a:moveTo>
                      <a:pt x="0" y="0"/>
                    </a:moveTo>
                    <a:cubicBezTo>
                      <a:pt x="0" y="3488"/>
                      <a:pt x="2743" y="6346"/>
                      <a:pt x="6172" y="6629"/>
                    </a:cubicBezTo>
                    <a:lnTo>
                      <a:pt x="6688" y="6629"/>
                    </a:lnTo>
                    <a:lnTo>
                      <a:pt x="6688" y="6574"/>
                    </a:lnTo>
                    <a:lnTo>
                      <a:pt x="6688" y="4403"/>
                    </a:lnTo>
                    <a:cubicBezTo>
                      <a:pt x="4229" y="4403"/>
                      <a:pt x="2231" y="2460"/>
                      <a:pt x="22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7115575" y="2648725"/>
                <a:ext cx="88600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3544" h="4742" extrusionOk="0">
                    <a:moveTo>
                      <a:pt x="2002" y="1"/>
                    </a:moveTo>
                    <a:cubicBezTo>
                      <a:pt x="800" y="1198"/>
                      <a:pt x="0" y="2858"/>
                      <a:pt x="0" y="4741"/>
                    </a:cubicBezTo>
                    <a:lnTo>
                      <a:pt x="2231" y="4741"/>
                    </a:lnTo>
                    <a:cubicBezTo>
                      <a:pt x="2231" y="3484"/>
                      <a:pt x="2743" y="2401"/>
                      <a:pt x="3543" y="1541"/>
                    </a:cubicBezTo>
                    <a:lnTo>
                      <a:pt x="2002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7091325" y="2434425"/>
                <a:ext cx="141425" cy="1414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6" extrusionOk="0">
                    <a:moveTo>
                      <a:pt x="1" y="1"/>
                    </a:moveTo>
                    <a:lnTo>
                      <a:pt x="1" y="5656"/>
                    </a:lnTo>
                    <a:lnTo>
                      <a:pt x="5656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003239" y="2475800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7" y="1"/>
                    </a:moveTo>
                    <a:cubicBezTo>
                      <a:pt x="627" y="1"/>
                      <a:pt x="1" y="687"/>
                      <a:pt x="1" y="1432"/>
                    </a:cubicBezTo>
                    <a:cubicBezTo>
                      <a:pt x="1" y="2232"/>
                      <a:pt x="627" y="2858"/>
                      <a:pt x="1427" y="2858"/>
                    </a:cubicBezTo>
                    <a:cubicBezTo>
                      <a:pt x="2172" y="2858"/>
                      <a:pt x="2858" y="2232"/>
                      <a:pt x="2858" y="1432"/>
                    </a:cubicBezTo>
                    <a:cubicBezTo>
                      <a:pt x="2858" y="687"/>
                      <a:pt x="2172" y="1"/>
                      <a:pt x="14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3"/>
            <p:cNvGrpSpPr/>
            <p:nvPr/>
          </p:nvGrpSpPr>
          <p:grpSpPr>
            <a:xfrm>
              <a:off x="7127660" y="3042859"/>
              <a:ext cx="2041749" cy="3057411"/>
              <a:chOff x="6949850" y="2434425"/>
              <a:chExt cx="332950" cy="498575"/>
            </a:xfrm>
          </p:grpSpPr>
          <p:sp>
            <p:nvSpPr>
              <p:cNvPr id="71" name="Google Shape;71;p3"/>
              <p:cNvSpPr/>
              <p:nvPr/>
            </p:nvSpPr>
            <p:spPr>
              <a:xfrm>
                <a:off x="7171350" y="2655825"/>
                <a:ext cx="111450" cy="221500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8860" extrusionOk="0">
                    <a:moveTo>
                      <a:pt x="4457" y="0"/>
                    </a:moveTo>
                    <a:cubicBezTo>
                      <a:pt x="3200" y="0"/>
                      <a:pt x="2112" y="457"/>
                      <a:pt x="1312" y="1257"/>
                    </a:cubicBezTo>
                    <a:lnTo>
                      <a:pt x="4457" y="4457"/>
                    </a:lnTo>
                    <a:lnTo>
                      <a:pt x="4457" y="0"/>
                    </a:lnTo>
                    <a:close/>
                    <a:moveTo>
                      <a:pt x="0" y="4457"/>
                    </a:moveTo>
                    <a:cubicBezTo>
                      <a:pt x="0" y="6917"/>
                      <a:pt x="1998" y="8860"/>
                      <a:pt x="4457" y="8860"/>
                    </a:cubicBezTo>
                    <a:lnTo>
                      <a:pt x="4457" y="4457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3"/>
              <p:cNvSpPr/>
              <p:nvPr/>
            </p:nvSpPr>
            <p:spPr>
              <a:xfrm>
                <a:off x="6949850" y="2434425"/>
                <a:ext cx="332950" cy="214325"/>
              </a:xfrm>
              <a:custGeom>
                <a:avLst/>
                <a:gdLst/>
                <a:ahLst/>
                <a:cxnLst/>
                <a:rect l="l" t="t" r="r" b="b"/>
                <a:pathLst>
                  <a:path w="13318" h="8573" extrusionOk="0">
                    <a:moveTo>
                      <a:pt x="0" y="1"/>
                    </a:moveTo>
                    <a:lnTo>
                      <a:pt x="8115" y="8115"/>
                    </a:lnTo>
                    <a:lnTo>
                      <a:pt x="8631" y="8573"/>
                    </a:lnTo>
                    <a:cubicBezTo>
                      <a:pt x="9829" y="7370"/>
                      <a:pt x="11489" y="6630"/>
                      <a:pt x="13317" y="6630"/>
                    </a:cubicBezTo>
                    <a:lnTo>
                      <a:pt x="13317" y="5542"/>
                    </a:lnTo>
                    <a:lnTo>
                      <a:pt x="13317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171350" y="2687250"/>
                <a:ext cx="111450" cy="80025"/>
              </a:xfrm>
              <a:custGeom>
                <a:avLst/>
                <a:gdLst/>
                <a:ahLst/>
                <a:cxnLst/>
                <a:rect l="l" t="t" r="r" b="b"/>
                <a:pathLst>
                  <a:path w="4458" h="3201" extrusionOk="0">
                    <a:moveTo>
                      <a:pt x="1312" y="0"/>
                    </a:moveTo>
                    <a:cubicBezTo>
                      <a:pt x="512" y="860"/>
                      <a:pt x="0" y="1943"/>
                      <a:pt x="0" y="3200"/>
                    </a:cubicBezTo>
                    <a:lnTo>
                      <a:pt x="4457" y="3200"/>
                    </a:lnTo>
                    <a:lnTo>
                      <a:pt x="131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165625" y="2600150"/>
                <a:ext cx="117175" cy="87125"/>
              </a:xfrm>
              <a:custGeom>
                <a:avLst/>
                <a:gdLst/>
                <a:ahLst/>
                <a:cxnLst/>
                <a:rect l="l" t="t" r="r" b="b"/>
                <a:pathLst>
                  <a:path w="4687" h="3485" extrusionOk="0">
                    <a:moveTo>
                      <a:pt x="4686" y="1"/>
                    </a:moveTo>
                    <a:cubicBezTo>
                      <a:pt x="2858" y="1"/>
                      <a:pt x="1198" y="741"/>
                      <a:pt x="0" y="1944"/>
                    </a:cubicBezTo>
                    <a:lnTo>
                      <a:pt x="1541" y="3484"/>
                    </a:lnTo>
                    <a:cubicBezTo>
                      <a:pt x="2341" y="2684"/>
                      <a:pt x="3429" y="2227"/>
                      <a:pt x="4686" y="2227"/>
                    </a:cubicBezTo>
                    <a:lnTo>
                      <a:pt x="4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115575" y="2767250"/>
                <a:ext cx="167225" cy="165750"/>
              </a:xfrm>
              <a:custGeom>
                <a:avLst/>
                <a:gdLst/>
                <a:ahLst/>
                <a:cxnLst/>
                <a:rect l="l" t="t" r="r" b="b"/>
                <a:pathLst>
                  <a:path w="6689" h="6630" extrusionOk="0">
                    <a:moveTo>
                      <a:pt x="0" y="0"/>
                    </a:moveTo>
                    <a:cubicBezTo>
                      <a:pt x="0" y="3488"/>
                      <a:pt x="2743" y="6346"/>
                      <a:pt x="6172" y="6629"/>
                    </a:cubicBezTo>
                    <a:lnTo>
                      <a:pt x="6688" y="6629"/>
                    </a:lnTo>
                    <a:lnTo>
                      <a:pt x="6688" y="6574"/>
                    </a:lnTo>
                    <a:lnTo>
                      <a:pt x="6688" y="4403"/>
                    </a:lnTo>
                    <a:cubicBezTo>
                      <a:pt x="4229" y="4403"/>
                      <a:pt x="2231" y="2460"/>
                      <a:pt x="223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7115575" y="2648725"/>
                <a:ext cx="88600" cy="118550"/>
              </a:xfrm>
              <a:custGeom>
                <a:avLst/>
                <a:gdLst/>
                <a:ahLst/>
                <a:cxnLst/>
                <a:rect l="l" t="t" r="r" b="b"/>
                <a:pathLst>
                  <a:path w="3544" h="4742" extrusionOk="0">
                    <a:moveTo>
                      <a:pt x="2002" y="1"/>
                    </a:moveTo>
                    <a:cubicBezTo>
                      <a:pt x="800" y="1198"/>
                      <a:pt x="0" y="2858"/>
                      <a:pt x="0" y="4741"/>
                    </a:cubicBezTo>
                    <a:lnTo>
                      <a:pt x="2231" y="4741"/>
                    </a:lnTo>
                    <a:cubicBezTo>
                      <a:pt x="2231" y="3484"/>
                      <a:pt x="2743" y="2401"/>
                      <a:pt x="3543" y="1541"/>
                    </a:cubicBezTo>
                    <a:lnTo>
                      <a:pt x="200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7091325" y="2434425"/>
                <a:ext cx="141425" cy="141400"/>
              </a:xfrm>
              <a:custGeom>
                <a:avLst/>
                <a:gdLst/>
                <a:ahLst/>
                <a:cxnLst/>
                <a:rect l="l" t="t" r="r" b="b"/>
                <a:pathLst>
                  <a:path w="5657" h="5656" extrusionOk="0">
                    <a:moveTo>
                      <a:pt x="1" y="1"/>
                    </a:moveTo>
                    <a:lnTo>
                      <a:pt x="1" y="5656"/>
                    </a:lnTo>
                    <a:lnTo>
                      <a:pt x="5656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7003239" y="2475800"/>
                <a:ext cx="71475" cy="71475"/>
              </a:xfrm>
              <a:custGeom>
                <a:avLst/>
                <a:gdLst/>
                <a:ahLst/>
                <a:cxnLst/>
                <a:rect l="l" t="t" r="r" b="b"/>
                <a:pathLst>
                  <a:path w="2859" h="2859" extrusionOk="0">
                    <a:moveTo>
                      <a:pt x="1427" y="1"/>
                    </a:moveTo>
                    <a:cubicBezTo>
                      <a:pt x="627" y="1"/>
                      <a:pt x="1" y="687"/>
                      <a:pt x="1" y="1432"/>
                    </a:cubicBezTo>
                    <a:cubicBezTo>
                      <a:pt x="1" y="2232"/>
                      <a:pt x="627" y="2858"/>
                      <a:pt x="1427" y="2858"/>
                    </a:cubicBezTo>
                    <a:cubicBezTo>
                      <a:pt x="2172" y="2858"/>
                      <a:pt x="2858" y="2232"/>
                      <a:pt x="2858" y="1432"/>
                    </a:cubicBezTo>
                    <a:cubicBezTo>
                      <a:pt x="2858" y="687"/>
                      <a:pt x="2172" y="1"/>
                      <a:pt x="142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9" name="Google Shape;79;p3"/>
          <p:cNvGrpSpPr/>
          <p:nvPr/>
        </p:nvGrpSpPr>
        <p:grpSpPr>
          <a:xfrm rot="5400000">
            <a:off x="-460141" y="2113886"/>
            <a:ext cx="1373556" cy="457628"/>
            <a:chOff x="6431750" y="279362"/>
            <a:chExt cx="1968973" cy="656003"/>
          </a:xfrm>
        </p:grpSpPr>
        <p:sp>
          <p:nvSpPr>
            <p:cNvPr id="80" name="Google Shape;80;p3"/>
            <p:cNvSpPr/>
            <p:nvPr/>
          </p:nvSpPr>
          <p:spPr>
            <a:xfrm flipH="1">
              <a:off x="7744483" y="279362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 flipH="1">
              <a:off x="7087505" y="279362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 flipH="1">
              <a:off x="6431750" y="279362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5"/>
          <p:cNvSpPr/>
          <p:nvPr/>
        </p:nvSpPr>
        <p:spPr>
          <a:xfrm rot="5400000">
            <a:off x="-58382" y="-30335"/>
            <a:ext cx="417679" cy="417594"/>
          </a:xfrm>
          <a:custGeom>
            <a:avLst/>
            <a:gdLst/>
            <a:ahLst/>
            <a:cxnLst/>
            <a:rect l="l" t="t" r="r" b="b"/>
            <a:pathLst>
              <a:path w="2123" h="2123" extrusionOk="0">
                <a:moveTo>
                  <a:pt x="1" y="1"/>
                </a:moveTo>
                <a:lnTo>
                  <a:pt x="1" y="2123"/>
                </a:lnTo>
                <a:lnTo>
                  <a:pt x="2123" y="2123"/>
                </a:lnTo>
                <a:lnTo>
                  <a:pt x="1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5"/>
          <p:cNvSpPr/>
          <p:nvPr/>
        </p:nvSpPr>
        <p:spPr>
          <a:xfrm rot="5400000">
            <a:off x="-58382" y="387145"/>
            <a:ext cx="417679" cy="417594"/>
          </a:xfrm>
          <a:custGeom>
            <a:avLst/>
            <a:gdLst/>
            <a:ahLst/>
            <a:cxnLst/>
            <a:rect l="l" t="t" r="r" b="b"/>
            <a:pathLst>
              <a:path w="2123" h="2123" extrusionOk="0">
                <a:moveTo>
                  <a:pt x="1" y="1"/>
                </a:moveTo>
                <a:lnTo>
                  <a:pt x="1" y="2123"/>
                </a:lnTo>
                <a:lnTo>
                  <a:pt x="2122" y="2123"/>
                </a:lnTo>
                <a:lnTo>
                  <a:pt x="1" y="1"/>
                </a:lnTo>
                <a:close/>
              </a:path>
            </a:pathLst>
          </a:custGeom>
          <a:solidFill>
            <a:srgbClr val="449B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5"/>
          <p:cNvSpPr/>
          <p:nvPr/>
        </p:nvSpPr>
        <p:spPr>
          <a:xfrm rot="5400000">
            <a:off x="-58382" y="804625"/>
            <a:ext cx="417679" cy="417594"/>
          </a:xfrm>
          <a:custGeom>
            <a:avLst/>
            <a:gdLst/>
            <a:ahLst/>
            <a:cxnLst/>
            <a:rect l="l" t="t" r="r" b="b"/>
            <a:pathLst>
              <a:path w="2123" h="2123" extrusionOk="0">
                <a:moveTo>
                  <a:pt x="0" y="1"/>
                </a:moveTo>
                <a:lnTo>
                  <a:pt x="0" y="2123"/>
                </a:lnTo>
                <a:lnTo>
                  <a:pt x="2122" y="2123"/>
                </a:lnTo>
                <a:lnTo>
                  <a:pt x="0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" name="Google Shape;103;p5"/>
          <p:cNvGrpSpPr/>
          <p:nvPr/>
        </p:nvGrpSpPr>
        <p:grpSpPr>
          <a:xfrm rot="10800000">
            <a:off x="7719115" y="-555280"/>
            <a:ext cx="1426114" cy="1385371"/>
            <a:chOff x="-2396575" y="-2067999"/>
            <a:chExt cx="1244645" cy="1209086"/>
          </a:xfrm>
        </p:grpSpPr>
        <p:sp>
          <p:nvSpPr>
            <p:cNvPr id="104" name="Google Shape;104;p5"/>
            <p:cNvSpPr/>
            <p:nvPr/>
          </p:nvSpPr>
          <p:spPr>
            <a:xfrm>
              <a:off x="-2183150" y="-1925764"/>
              <a:ext cx="1031220" cy="1066851"/>
            </a:xfrm>
            <a:custGeom>
              <a:avLst/>
              <a:gdLst/>
              <a:ahLst/>
              <a:cxnLst/>
              <a:rect l="l" t="t" r="r" b="b"/>
              <a:pathLst>
                <a:path w="6721" h="6953" extrusionOk="0">
                  <a:moveTo>
                    <a:pt x="3244" y="1"/>
                  </a:moveTo>
                  <a:cubicBezTo>
                    <a:pt x="2202" y="1"/>
                    <a:pt x="1335" y="464"/>
                    <a:pt x="695" y="1159"/>
                  </a:cubicBezTo>
                  <a:lnTo>
                    <a:pt x="4232" y="4751"/>
                  </a:lnTo>
                  <a:lnTo>
                    <a:pt x="0" y="4751"/>
                  </a:lnTo>
                  <a:cubicBezTo>
                    <a:pt x="524" y="6026"/>
                    <a:pt x="1798" y="6953"/>
                    <a:pt x="3244" y="6953"/>
                  </a:cubicBezTo>
                  <a:cubicBezTo>
                    <a:pt x="5159" y="6953"/>
                    <a:pt x="6721" y="5386"/>
                    <a:pt x="6721" y="3477"/>
                  </a:cubicBezTo>
                  <a:cubicBezTo>
                    <a:pt x="6721" y="1563"/>
                    <a:pt x="5159" y="1"/>
                    <a:pt x="3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-2396575" y="-2067999"/>
              <a:ext cx="320214" cy="87137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-2218746" y="-1747931"/>
              <a:ext cx="684923" cy="55130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5"/>
          <p:cNvGrpSpPr/>
          <p:nvPr/>
        </p:nvGrpSpPr>
        <p:grpSpPr>
          <a:xfrm rot="-5400000">
            <a:off x="-19493" y="3672463"/>
            <a:ext cx="1493198" cy="1493381"/>
            <a:chOff x="8228199" y="-11925"/>
            <a:chExt cx="915791" cy="915791"/>
          </a:xfrm>
        </p:grpSpPr>
        <p:sp>
          <p:nvSpPr>
            <p:cNvPr id="108" name="Google Shape;108;p5"/>
            <p:cNvSpPr/>
            <p:nvPr/>
          </p:nvSpPr>
          <p:spPr>
            <a:xfrm>
              <a:off x="8228199" y="-11925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8413305" y="256071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" name="Google Shape;110;p5"/>
          <p:cNvGrpSpPr/>
          <p:nvPr/>
        </p:nvGrpSpPr>
        <p:grpSpPr>
          <a:xfrm flipH="1">
            <a:off x="6971108" y="3617910"/>
            <a:ext cx="2198292" cy="2135609"/>
            <a:chOff x="0" y="4282001"/>
            <a:chExt cx="1244645" cy="1209086"/>
          </a:xfrm>
        </p:grpSpPr>
        <p:sp>
          <p:nvSpPr>
            <p:cNvPr id="111" name="Google Shape;111;p5"/>
            <p:cNvSpPr/>
            <p:nvPr/>
          </p:nvSpPr>
          <p:spPr>
            <a:xfrm>
              <a:off x="213425" y="4424236"/>
              <a:ext cx="1031220" cy="1066851"/>
            </a:xfrm>
            <a:custGeom>
              <a:avLst/>
              <a:gdLst/>
              <a:ahLst/>
              <a:cxnLst/>
              <a:rect l="l" t="t" r="r" b="b"/>
              <a:pathLst>
                <a:path w="6721" h="6953" extrusionOk="0">
                  <a:moveTo>
                    <a:pt x="3244" y="1"/>
                  </a:moveTo>
                  <a:cubicBezTo>
                    <a:pt x="2202" y="1"/>
                    <a:pt x="1335" y="464"/>
                    <a:pt x="695" y="1159"/>
                  </a:cubicBezTo>
                  <a:lnTo>
                    <a:pt x="4232" y="4751"/>
                  </a:lnTo>
                  <a:lnTo>
                    <a:pt x="0" y="4751"/>
                  </a:lnTo>
                  <a:cubicBezTo>
                    <a:pt x="524" y="6026"/>
                    <a:pt x="1798" y="6953"/>
                    <a:pt x="3244" y="6953"/>
                  </a:cubicBezTo>
                  <a:cubicBezTo>
                    <a:pt x="5159" y="6953"/>
                    <a:pt x="6721" y="5386"/>
                    <a:pt x="6721" y="3477"/>
                  </a:cubicBezTo>
                  <a:cubicBezTo>
                    <a:pt x="6721" y="1563"/>
                    <a:pt x="5159" y="1"/>
                    <a:pt x="3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5"/>
            <p:cNvSpPr/>
            <p:nvPr/>
          </p:nvSpPr>
          <p:spPr>
            <a:xfrm>
              <a:off x="0" y="4282001"/>
              <a:ext cx="320214" cy="87137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177829" y="4602069"/>
              <a:ext cx="684923" cy="55130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4" name="Google Shape;114;p5"/>
          <p:cNvSpPr txBox="1">
            <a:spLocks noGrp="1"/>
          </p:cNvSpPr>
          <p:nvPr>
            <p:ph type="subTitle" idx="1"/>
          </p:nvPr>
        </p:nvSpPr>
        <p:spPr>
          <a:xfrm>
            <a:off x="1719167" y="3055066"/>
            <a:ext cx="25677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5"/>
          <p:cNvSpPr txBox="1">
            <a:spLocks noGrp="1"/>
          </p:cNvSpPr>
          <p:nvPr>
            <p:ph type="subTitle" idx="2"/>
          </p:nvPr>
        </p:nvSpPr>
        <p:spPr>
          <a:xfrm>
            <a:off x="4898263" y="3055066"/>
            <a:ext cx="25677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None/>
              <a:defRPr sz="16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5"/>
          <p:cNvSpPr txBox="1">
            <a:spLocks noGrp="1"/>
          </p:cNvSpPr>
          <p:nvPr>
            <p:ph type="subTitle" idx="3"/>
          </p:nvPr>
        </p:nvSpPr>
        <p:spPr>
          <a:xfrm>
            <a:off x="2193167" y="2665500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000">
                <a:solidFill>
                  <a:schemeClr val="accen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118" name="Google Shape;118;p5"/>
          <p:cNvSpPr txBox="1">
            <a:spLocks noGrp="1"/>
          </p:cNvSpPr>
          <p:nvPr>
            <p:ph type="subTitle" idx="4"/>
          </p:nvPr>
        </p:nvSpPr>
        <p:spPr>
          <a:xfrm>
            <a:off x="5372263" y="2665500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000">
                <a:solidFill>
                  <a:schemeClr val="accent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Clr>
                <a:srgbClr val="4440A3"/>
              </a:buClr>
              <a:buSzPts val="2400"/>
              <a:buFont typeface="Darker Grotesque Black"/>
              <a:buNone/>
              <a:defRPr sz="2400">
                <a:solidFill>
                  <a:srgbClr val="4440A3"/>
                </a:solidFill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6"/>
          <p:cNvGrpSpPr/>
          <p:nvPr/>
        </p:nvGrpSpPr>
        <p:grpSpPr>
          <a:xfrm>
            <a:off x="8280678" y="4857373"/>
            <a:ext cx="895292" cy="298285"/>
            <a:chOff x="5977976" y="1238193"/>
            <a:chExt cx="1968973" cy="656003"/>
          </a:xfrm>
        </p:grpSpPr>
        <p:sp>
          <p:nvSpPr>
            <p:cNvPr id="121" name="Google Shape;121;p6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6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6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" name="Google Shape;124;p6"/>
          <p:cNvGrpSpPr/>
          <p:nvPr/>
        </p:nvGrpSpPr>
        <p:grpSpPr>
          <a:xfrm rot="10800000">
            <a:off x="-52621" y="-3660"/>
            <a:ext cx="1548007" cy="515684"/>
            <a:chOff x="5977976" y="1238193"/>
            <a:chExt cx="1968973" cy="656003"/>
          </a:xfrm>
        </p:grpSpPr>
        <p:sp>
          <p:nvSpPr>
            <p:cNvPr id="125" name="Google Shape;125;p6"/>
            <p:cNvSpPr/>
            <p:nvPr/>
          </p:nvSpPr>
          <p:spPr>
            <a:xfrm flipH="1">
              <a:off x="7290709" y="1238193"/>
              <a:ext cx="656241" cy="656003"/>
            </a:xfrm>
            <a:custGeom>
              <a:avLst/>
              <a:gdLst/>
              <a:ahLst/>
              <a:cxnLst/>
              <a:rect l="l" t="t" r="r" b="b"/>
              <a:pathLst>
                <a:path w="2685" h="2684" extrusionOk="0">
                  <a:moveTo>
                    <a:pt x="1" y="0"/>
                  </a:moveTo>
                  <a:lnTo>
                    <a:pt x="1" y="2684"/>
                  </a:lnTo>
                  <a:lnTo>
                    <a:pt x="2684" y="268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6"/>
            <p:cNvSpPr/>
            <p:nvPr/>
          </p:nvSpPr>
          <p:spPr>
            <a:xfrm flipH="1">
              <a:off x="6633731" y="1238193"/>
              <a:ext cx="657218" cy="656003"/>
            </a:xfrm>
            <a:custGeom>
              <a:avLst/>
              <a:gdLst/>
              <a:ahLst/>
              <a:cxnLst/>
              <a:rect l="l" t="t" r="r" b="b"/>
              <a:pathLst>
                <a:path w="2689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8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6"/>
            <p:cNvSpPr/>
            <p:nvPr/>
          </p:nvSpPr>
          <p:spPr>
            <a:xfrm flipH="1">
              <a:off x="5977976" y="1238193"/>
              <a:ext cx="655996" cy="656003"/>
            </a:xfrm>
            <a:custGeom>
              <a:avLst/>
              <a:gdLst/>
              <a:ahLst/>
              <a:cxnLst/>
              <a:rect l="l" t="t" r="r" b="b"/>
              <a:pathLst>
                <a:path w="2684" h="2684" extrusionOk="0">
                  <a:moveTo>
                    <a:pt x="0" y="0"/>
                  </a:moveTo>
                  <a:lnTo>
                    <a:pt x="0" y="2684"/>
                  </a:lnTo>
                  <a:lnTo>
                    <a:pt x="2684" y="26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" name="Google Shape;128;p6"/>
          <p:cNvGrpSpPr/>
          <p:nvPr/>
        </p:nvGrpSpPr>
        <p:grpSpPr>
          <a:xfrm rot="-5400000">
            <a:off x="8026178" y="-458174"/>
            <a:ext cx="762388" cy="1515161"/>
            <a:chOff x="8452324" y="1355509"/>
            <a:chExt cx="742489" cy="1475615"/>
          </a:xfrm>
        </p:grpSpPr>
        <p:sp>
          <p:nvSpPr>
            <p:cNvPr id="129" name="Google Shape;129;p6"/>
            <p:cNvSpPr/>
            <p:nvPr/>
          </p:nvSpPr>
          <p:spPr>
            <a:xfrm>
              <a:off x="8452324" y="1355509"/>
              <a:ext cx="742489" cy="1475615"/>
            </a:xfrm>
            <a:custGeom>
              <a:avLst/>
              <a:gdLst/>
              <a:ahLst/>
              <a:cxnLst/>
              <a:rect l="l" t="t" r="r" b="b"/>
              <a:pathLst>
                <a:path w="4520" h="8983" extrusionOk="0">
                  <a:moveTo>
                    <a:pt x="4520" y="0"/>
                  </a:moveTo>
                  <a:cubicBezTo>
                    <a:pt x="3245" y="0"/>
                    <a:pt x="2142" y="464"/>
                    <a:pt x="1331" y="1275"/>
                  </a:cubicBezTo>
                  <a:lnTo>
                    <a:pt x="4520" y="4519"/>
                  </a:lnTo>
                  <a:lnTo>
                    <a:pt x="4520" y="0"/>
                  </a:lnTo>
                  <a:close/>
                  <a:moveTo>
                    <a:pt x="1" y="4519"/>
                  </a:moveTo>
                  <a:cubicBezTo>
                    <a:pt x="1" y="7012"/>
                    <a:pt x="2026" y="8982"/>
                    <a:pt x="4520" y="8982"/>
                  </a:cubicBezTo>
                  <a:lnTo>
                    <a:pt x="4520" y="451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8452324" y="1564786"/>
              <a:ext cx="742489" cy="533048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CAPTION_ONLY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15"/>
          <p:cNvGrpSpPr/>
          <p:nvPr/>
        </p:nvGrpSpPr>
        <p:grpSpPr>
          <a:xfrm>
            <a:off x="-20883" y="3869778"/>
            <a:ext cx="1426054" cy="1426010"/>
            <a:chOff x="6" y="13819"/>
            <a:chExt cx="717295" cy="717309"/>
          </a:xfrm>
        </p:grpSpPr>
        <p:sp>
          <p:nvSpPr>
            <p:cNvPr id="315" name="Google Shape;315;p15"/>
            <p:cNvSpPr/>
            <p:nvPr/>
          </p:nvSpPr>
          <p:spPr>
            <a:xfrm rot="-5400000">
              <a:off x="-1" y="13826"/>
              <a:ext cx="717309" cy="717295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15"/>
            <p:cNvSpPr/>
            <p:nvPr/>
          </p:nvSpPr>
          <p:spPr>
            <a:xfrm rot="-5400000">
              <a:off x="209912" y="223613"/>
              <a:ext cx="362533" cy="362525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7" name="Google Shape;317;p15"/>
          <p:cNvGrpSpPr/>
          <p:nvPr/>
        </p:nvGrpSpPr>
        <p:grpSpPr>
          <a:xfrm rot="10800000" flipH="1">
            <a:off x="7738239" y="-146011"/>
            <a:ext cx="1426021" cy="1425111"/>
            <a:chOff x="8459075" y="3790082"/>
            <a:chExt cx="684928" cy="684426"/>
          </a:xfrm>
        </p:grpSpPr>
        <p:sp>
          <p:nvSpPr>
            <p:cNvPr id="318" name="Google Shape;318;p15"/>
            <p:cNvSpPr/>
            <p:nvPr/>
          </p:nvSpPr>
          <p:spPr>
            <a:xfrm>
              <a:off x="8687449" y="4146738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15"/>
            <p:cNvSpPr/>
            <p:nvPr/>
          </p:nvSpPr>
          <p:spPr>
            <a:xfrm>
              <a:off x="8664117" y="3790082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15"/>
            <p:cNvSpPr/>
            <p:nvPr/>
          </p:nvSpPr>
          <p:spPr>
            <a:xfrm>
              <a:off x="8459075" y="398896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1" name="Google Shape;321;p15"/>
          <p:cNvGrpSpPr/>
          <p:nvPr/>
        </p:nvGrpSpPr>
        <p:grpSpPr>
          <a:xfrm flipH="1">
            <a:off x="8957307" y="3490362"/>
            <a:ext cx="186688" cy="373785"/>
            <a:chOff x="-51293" y="947012"/>
            <a:chExt cx="186688" cy="373785"/>
          </a:xfrm>
        </p:grpSpPr>
        <p:sp>
          <p:nvSpPr>
            <p:cNvPr id="322" name="Google Shape;322;p15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15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15"/>
          <p:cNvGrpSpPr/>
          <p:nvPr/>
        </p:nvGrpSpPr>
        <p:grpSpPr>
          <a:xfrm>
            <a:off x="9" y="870812"/>
            <a:ext cx="186688" cy="373785"/>
            <a:chOff x="-51293" y="947012"/>
            <a:chExt cx="186688" cy="373785"/>
          </a:xfrm>
        </p:grpSpPr>
        <p:sp>
          <p:nvSpPr>
            <p:cNvPr id="325" name="Google Shape;325;p15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5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1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APTION_ONLY_1_2_1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19"/>
          <p:cNvGrpSpPr/>
          <p:nvPr/>
        </p:nvGrpSpPr>
        <p:grpSpPr>
          <a:xfrm>
            <a:off x="1" y="-14350"/>
            <a:ext cx="5410361" cy="5324970"/>
            <a:chOff x="1" y="-14350"/>
            <a:chExt cx="5410361" cy="5324970"/>
          </a:xfrm>
        </p:grpSpPr>
        <p:grpSp>
          <p:nvGrpSpPr>
            <p:cNvPr id="375" name="Google Shape;375;p19"/>
            <p:cNvGrpSpPr/>
            <p:nvPr/>
          </p:nvGrpSpPr>
          <p:grpSpPr>
            <a:xfrm rot="-5400000" flipH="1">
              <a:off x="3359762" y="3204930"/>
              <a:ext cx="1371372" cy="2729828"/>
              <a:chOff x="3360978" y="3384425"/>
              <a:chExt cx="884242" cy="1760044"/>
            </a:xfrm>
          </p:grpSpPr>
          <p:sp>
            <p:nvSpPr>
              <p:cNvPr id="376" name="Google Shape;376;p19"/>
              <p:cNvSpPr/>
              <p:nvPr/>
            </p:nvSpPr>
            <p:spPr>
              <a:xfrm>
                <a:off x="3655812" y="3844877"/>
                <a:ext cx="589408" cy="423156"/>
              </a:xfrm>
              <a:custGeom>
                <a:avLst/>
                <a:gdLst/>
                <a:ahLst/>
                <a:cxnLst/>
                <a:rect l="l" t="t" r="r" b="b"/>
                <a:pathLst>
                  <a:path w="4520" h="3245" extrusionOk="0">
                    <a:moveTo>
                      <a:pt x="1331" y="1"/>
                    </a:moveTo>
                    <a:cubicBezTo>
                      <a:pt x="520" y="872"/>
                      <a:pt x="1" y="1970"/>
                      <a:pt x="1" y="3245"/>
                    </a:cubicBezTo>
                    <a:lnTo>
                      <a:pt x="4520" y="3245"/>
                    </a:lnTo>
                    <a:lnTo>
                      <a:pt x="1331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19"/>
              <p:cNvSpPr/>
              <p:nvPr/>
            </p:nvSpPr>
            <p:spPr>
              <a:xfrm>
                <a:off x="3625690" y="3384425"/>
                <a:ext cx="619530" cy="460582"/>
              </a:xfrm>
              <a:custGeom>
                <a:avLst/>
                <a:gdLst/>
                <a:ahLst/>
                <a:cxnLst/>
                <a:rect l="l" t="t" r="r" b="b"/>
                <a:pathLst>
                  <a:path w="4751" h="3532" extrusionOk="0">
                    <a:moveTo>
                      <a:pt x="4751" y="0"/>
                    </a:moveTo>
                    <a:cubicBezTo>
                      <a:pt x="2897" y="0"/>
                      <a:pt x="1215" y="751"/>
                      <a:pt x="0" y="1970"/>
                    </a:cubicBezTo>
                    <a:lnTo>
                      <a:pt x="1562" y="3532"/>
                    </a:lnTo>
                    <a:cubicBezTo>
                      <a:pt x="2373" y="2721"/>
                      <a:pt x="3476" y="2257"/>
                      <a:pt x="4751" y="2257"/>
                    </a:cubicBezTo>
                    <a:lnTo>
                      <a:pt x="475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19"/>
              <p:cNvSpPr/>
              <p:nvPr/>
            </p:nvSpPr>
            <p:spPr>
              <a:xfrm>
                <a:off x="3360978" y="4267903"/>
                <a:ext cx="884242" cy="876566"/>
              </a:xfrm>
              <a:custGeom>
                <a:avLst/>
                <a:gdLst/>
                <a:ahLst/>
                <a:cxnLst/>
                <a:rect l="l" t="t" r="r" b="b"/>
                <a:pathLst>
                  <a:path w="6781" h="6722" extrusionOk="0">
                    <a:moveTo>
                      <a:pt x="0" y="1"/>
                    </a:moveTo>
                    <a:cubicBezTo>
                      <a:pt x="0" y="3537"/>
                      <a:pt x="2781" y="6434"/>
                      <a:pt x="6257" y="6721"/>
                    </a:cubicBezTo>
                    <a:lnTo>
                      <a:pt x="6781" y="6721"/>
                    </a:lnTo>
                    <a:lnTo>
                      <a:pt x="6781" y="6666"/>
                    </a:lnTo>
                    <a:lnTo>
                      <a:pt x="6781" y="4464"/>
                    </a:lnTo>
                    <a:cubicBezTo>
                      <a:pt x="4287" y="4464"/>
                      <a:pt x="2262" y="2494"/>
                      <a:pt x="226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19"/>
              <p:cNvSpPr/>
              <p:nvPr/>
            </p:nvSpPr>
            <p:spPr>
              <a:xfrm>
                <a:off x="3360978" y="3641188"/>
                <a:ext cx="468527" cy="626845"/>
              </a:xfrm>
              <a:custGeom>
                <a:avLst/>
                <a:gdLst/>
                <a:ahLst/>
                <a:cxnLst/>
                <a:rect l="l" t="t" r="r" b="b"/>
                <a:pathLst>
                  <a:path w="3593" h="4807" extrusionOk="0">
                    <a:moveTo>
                      <a:pt x="2030" y="1"/>
                    </a:moveTo>
                    <a:cubicBezTo>
                      <a:pt x="811" y="1215"/>
                      <a:pt x="0" y="2897"/>
                      <a:pt x="0" y="4807"/>
                    </a:cubicBezTo>
                    <a:lnTo>
                      <a:pt x="2262" y="4807"/>
                    </a:lnTo>
                    <a:cubicBezTo>
                      <a:pt x="2262" y="3532"/>
                      <a:pt x="2781" y="2434"/>
                      <a:pt x="3592" y="1563"/>
                    </a:cubicBezTo>
                    <a:lnTo>
                      <a:pt x="203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0" name="Google Shape;380;p19"/>
            <p:cNvGrpSpPr/>
            <p:nvPr/>
          </p:nvGrpSpPr>
          <p:grpSpPr>
            <a:xfrm>
              <a:off x="186838" y="-14350"/>
              <a:ext cx="2496028" cy="1247583"/>
              <a:chOff x="7311775" y="-11925"/>
              <a:chExt cx="1832216" cy="915791"/>
            </a:xfrm>
          </p:grpSpPr>
          <p:sp>
            <p:nvSpPr>
              <p:cNvPr id="381" name="Google Shape;381;p19"/>
              <p:cNvSpPr/>
              <p:nvPr/>
            </p:nvSpPr>
            <p:spPr>
              <a:xfrm>
                <a:off x="7311775" y="-11925"/>
                <a:ext cx="916590" cy="915791"/>
              </a:xfrm>
              <a:custGeom>
                <a:avLst/>
                <a:gdLst/>
                <a:ahLst/>
                <a:cxnLst/>
                <a:rect l="l" t="t" r="r" b="b"/>
                <a:pathLst>
                  <a:path w="5739" h="5734" extrusionOk="0">
                    <a:moveTo>
                      <a:pt x="1" y="1"/>
                    </a:moveTo>
                    <a:lnTo>
                      <a:pt x="5739" y="5734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8228199" y="-11925"/>
                <a:ext cx="915791" cy="915791"/>
              </a:xfrm>
              <a:custGeom>
                <a:avLst/>
                <a:gdLst/>
                <a:ahLst/>
                <a:cxnLst/>
                <a:rect l="l" t="t" r="r" b="b"/>
                <a:pathLst>
                  <a:path w="5734" h="5734" extrusionOk="0">
                    <a:moveTo>
                      <a:pt x="1" y="1"/>
                    </a:moveTo>
                    <a:lnTo>
                      <a:pt x="1" y="5734"/>
                    </a:lnTo>
                    <a:lnTo>
                      <a:pt x="573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8413305" y="256071"/>
                <a:ext cx="462847" cy="462847"/>
              </a:xfrm>
              <a:custGeom>
                <a:avLst/>
                <a:gdLst/>
                <a:ahLst/>
                <a:cxnLst/>
                <a:rect l="l" t="t" r="r" b="b"/>
                <a:pathLst>
                  <a:path w="2898" h="2898" extrusionOk="0">
                    <a:moveTo>
                      <a:pt x="1446" y="0"/>
                    </a:moveTo>
                    <a:cubicBezTo>
                      <a:pt x="635" y="0"/>
                      <a:pt x="0" y="696"/>
                      <a:pt x="0" y="1451"/>
                    </a:cubicBezTo>
                    <a:cubicBezTo>
                      <a:pt x="0" y="2262"/>
                      <a:pt x="635" y="2897"/>
                      <a:pt x="1446" y="2897"/>
                    </a:cubicBezTo>
                    <a:cubicBezTo>
                      <a:pt x="2202" y="2897"/>
                      <a:pt x="2897" y="2262"/>
                      <a:pt x="2897" y="1451"/>
                    </a:cubicBezTo>
                    <a:cubicBezTo>
                      <a:pt x="2897" y="696"/>
                      <a:pt x="2202" y="0"/>
                      <a:pt x="144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84" name="Google Shape;384;p19"/>
            <p:cNvGrpSpPr/>
            <p:nvPr/>
          </p:nvGrpSpPr>
          <p:grpSpPr>
            <a:xfrm>
              <a:off x="1" y="3882594"/>
              <a:ext cx="713217" cy="1428026"/>
              <a:chOff x="-66206" y="1406331"/>
              <a:chExt cx="277236" cy="555069"/>
            </a:xfrm>
          </p:grpSpPr>
          <p:sp>
            <p:nvSpPr>
              <p:cNvPr id="385" name="Google Shape;385;p19"/>
              <p:cNvSpPr/>
              <p:nvPr/>
            </p:nvSpPr>
            <p:spPr>
              <a:xfrm rot="5400000">
                <a:off x="-66253" y="1406378"/>
                <a:ext cx="277331" cy="277236"/>
              </a:xfrm>
              <a:custGeom>
                <a:avLst/>
                <a:gdLst/>
                <a:ahLst/>
                <a:cxnLst/>
                <a:rect l="l" t="t" r="r" b="b"/>
                <a:pathLst>
                  <a:path w="2722" h="2721" extrusionOk="0">
                    <a:moveTo>
                      <a:pt x="0" y="0"/>
                    </a:moveTo>
                    <a:lnTo>
                      <a:pt x="0" y="2721"/>
                    </a:lnTo>
                    <a:lnTo>
                      <a:pt x="2721" y="27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 rot="5400000">
                <a:off x="-66457" y="1683913"/>
                <a:ext cx="277739" cy="277236"/>
              </a:xfrm>
              <a:custGeom>
                <a:avLst/>
                <a:gdLst/>
                <a:ahLst/>
                <a:cxnLst/>
                <a:rect l="l" t="t" r="r" b="b"/>
                <a:pathLst>
                  <a:path w="2726" h="2721" extrusionOk="0">
                    <a:moveTo>
                      <a:pt x="0" y="0"/>
                    </a:moveTo>
                    <a:lnTo>
                      <a:pt x="0" y="2721"/>
                    </a:lnTo>
                    <a:lnTo>
                      <a:pt x="2725" y="272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87" name="Google Shape;387;p19"/>
          <p:cNvSpPr txBox="1">
            <a:spLocks noGrp="1"/>
          </p:cNvSpPr>
          <p:nvPr>
            <p:ph type="title"/>
          </p:nvPr>
        </p:nvSpPr>
        <p:spPr>
          <a:xfrm>
            <a:off x="604247" y="1592550"/>
            <a:ext cx="4002300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4000">
                <a:solidFill>
                  <a:schemeClr val="dk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  <p:sp>
        <p:nvSpPr>
          <p:cNvPr id="388" name="Google Shape;388;p19"/>
          <p:cNvSpPr txBox="1">
            <a:spLocks noGrp="1"/>
          </p:cNvSpPr>
          <p:nvPr>
            <p:ph type="subTitle" idx="1"/>
          </p:nvPr>
        </p:nvSpPr>
        <p:spPr>
          <a:xfrm>
            <a:off x="604250" y="2470025"/>
            <a:ext cx="2764800" cy="9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25"/>
          <p:cNvSpPr txBox="1">
            <a:spLocks noGrp="1"/>
          </p:cNvSpPr>
          <p:nvPr>
            <p:ph type="subTitle" idx="1"/>
          </p:nvPr>
        </p:nvSpPr>
        <p:spPr>
          <a:xfrm>
            <a:off x="1035950" y="3527575"/>
            <a:ext cx="1619700" cy="3567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495" name="Google Shape;495;p25"/>
          <p:cNvSpPr txBox="1">
            <a:spLocks noGrp="1"/>
          </p:cNvSpPr>
          <p:nvPr>
            <p:ph type="subTitle" idx="2"/>
          </p:nvPr>
        </p:nvSpPr>
        <p:spPr>
          <a:xfrm>
            <a:off x="732500" y="3884258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96" name="Google Shape;496;p25"/>
          <p:cNvSpPr txBox="1">
            <a:spLocks noGrp="1"/>
          </p:cNvSpPr>
          <p:nvPr>
            <p:ph type="subTitle" idx="3"/>
          </p:nvPr>
        </p:nvSpPr>
        <p:spPr>
          <a:xfrm>
            <a:off x="6498150" y="3527575"/>
            <a:ext cx="1619700" cy="3567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497" name="Google Shape;497;p25"/>
          <p:cNvSpPr txBox="1">
            <a:spLocks noGrp="1"/>
          </p:cNvSpPr>
          <p:nvPr>
            <p:ph type="subTitle" idx="4"/>
          </p:nvPr>
        </p:nvSpPr>
        <p:spPr>
          <a:xfrm>
            <a:off x="6194700" y="3884258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498" name="Google Shape;498;p25"/>
          <p:cNvSpPr txBox="1">
            <a:spLocks noGrp="1"/>
          </p:cNvSpPr>
          <p:nvPr>
            <p:ph type="subTitle" idx="5"/>
          </p:nvPr>
        </p:nvSpPr>
        <p:spPr>
          <a:xfrm>
            <a:off x="6498150" y="1578325"/>
            <a:ext cx="1619700" cy="3567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499" name="Google Shape;499;p25"/>
          <p:cNvSpPr txBox="1">
            <a:spLocks noGrp="1"/>
          </p:cNvSpPr>
          <p:nvPr>
            <p:ph type="subTitle" idx="6"/>
          </p:nvPr>
        </p:nvSpPr>
        <p:spPr>
          <a:xfrm>
            <a:off x="6194700" y="1943249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00" name="Google Shape;500;p25"/>
          <p:cNvSpPr txBox="1">
            <a:spLocks noGrp="1"/>
          </p:cNvSpPr>
          <p:nvPr>
            <p:ph type="subTitle" idx="7"/>
          </p:nvPr>
        </p:nvSpPr>
        <p:spPr>
          <a:xfrm>
            <a:off x="1035950" y="1578325"/>
            <a:ext cx="1619700" cy="3567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01" name="Google Shape;501;p25"/>
          <p:cNvSpPr txBox="1">
            <a:spLocks noGrp="1"/>
          </p:cNvSpPr>
          <p:nvPr>
            <p:ph type="subTitle" idx="8"/>
          </p:nvPr>
        </p:nvSpPr>
        <p:spPr>
          <a:xfrm>
            <a:off x="732500" y="1953724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02" name="Google Shape;502;p25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03" name="Google Shape;503;p25"/>
          <p:cNvSpPr/>
          <p:nvPr/>
        </p:nvSpPr>
        <p:spPr>
          <a:xfrm rot="-5400000">
            <a:off x="-10423" y="3869750"/>
            <a:ext cx="1426017" cy="1426060"/>
          </a:xfrm>
          <a:custGeom>
            <a:avLst/>
            <a:gdLst/>
            <a:ahLst/>
            <a:cxnLst/>
            <a:rect l="l" t="t" r="r" b="b"/>
            <a:pathLst>
              <a:path w="5734" h="5734" extrusionOk="0">
                <a:moveTo>
                  <a:pt x="1" y="1"/>
                </a:moveTo>
                <a:lnTo>
                  <a:pt x="1" y="5734"/>
                </a:lnTo>
                <a:lnTo>
                  <a:pt x="5734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4" name="Google Shape;504;p25"/>
          <p:cNvGrpSpPr/>
          <p:nvPr/>
        </p:nvGrpSpPr>
        <p:grpSpPr>
          <a:xfrm rot="10800000" flipH="1">
            <a:off x="7717362" y="-146011"/>
            <a:ext cx="1426021" cy="1425111"/>
            <a:chOff x="8459075" y="3790082"/>
            <a:chExt cx="684928" cy="684426"/>
          </a:xfrm>
        </p:grpSpPr>
        <p:sp>
          <p:nvSpPr>
            <p:cNvPr id="505" name="Google Shape;505;p25"/>
            <p:cNvSpPr/>
            <p:nvPr/>
          </p:nvSpPr>
          <p:spPr>
            <a:xfrm>
              <a:off x="8687449" y="4146738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8664117" y="3790082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8459075" y="398896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25"/>
          <p:cNvGrpSpPr/>
          <p:nvPr/>
        </p:nvGrpSpPr>
        <p:grpSpPr>
          <a:xfrm flipH="1">
            <a:off x="8957307" y="3490362"/>
            <a:ext cx="186688" cy="373785"/>
            <a:chOff x="-51293" y="947012"/>
            <a:chExt cx="186688" cy="373785"/>
          </a:xfrm>
        </p:grpSpPr>
        <p:sp>
          <p:nvSpPr>
            <p:cNvPr id="509" name="Google Shape;509;p25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1" name="Google Shape;511;p25"/>
          <p:cNvGrpSpPr/>
          <p:nvPr/>
        </p:nvGrpSpPr>
        <p:grpSpPr>
          <a:xfrm>
            <a:off x="9" y="870812"/>
            <a:ext cx="186688" cy="373785"/>
            <a:chOff x="-51293" y="947012"/>
            <a:chExt cx="186688" cy="373785"/>
          </a:xfrm>
        </p:grpSpPr>
        <p:sp>
          <p:nvSpPr>
            <p:cNvPr id="512" name="Google Shape;512;p25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CUSTOM_5"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26"/>
          <p:cNvSpPr txBox="1">
            <a:spLocks noGrp="1"/>
          </p:cNvSpPr>
          <p:nvPr>
            <p:ph type="subTitle" idx="1"/>
          </p:nvPr>
        </p:nvSpPr>
        <p:spPr>
          <a:xfrm>
            <a:off x="2763777" y="2590883"/>
            <a:ext cx="16161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16" name="Google Shape;516;p26"/>
          <p:cNvSpPr txBox="1">
            <a:spLocks noGrp="1"/>
          </p:cNvSpPr>
          <p:nvPr>
            <p:ph type="subTitle" idx="2"/>
          </p:nvPr>
        </p:nvSpPr>
        <p:spPr>
          <a:xfrm>
            <a:off x="2642247" y="2956433"/>
            <a:ext cx="184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17" name="Google Shape;517;p26"/>
          <p:cNvSpPr txBox="1">
            <a:spLocks noGrp="1"/>
          </p:cNvSpPr>
          <p:nvPr>
            <p:ph type="subTitle" idx="3"/>
          </p:nvPr>
        </p:nvSpPr>
        <p:spPr>
          <a:xfrm>
            <a:off x="738202" y="2590883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18" name="Google Shape;518;p26"/>
          <p:cNvSpPr txBox="1">
            <a:spLocks noGrp="1"/>
          </p:cNvSpPr>
          <p:nvPr>
            <p:ph type="subTitle" idx="4"/>
          </p:nvPr>
        </p:nvSpPr>
        <p:spPr>
          <a:xfrm>
            <a:off x="625252" y="2956433"/>
            <a:ext cx="184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19" name="Google Shape;519;p2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Poppins"/>
              <a:buNone/>
              <a:defRPr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20" name="Google Shape;520;p26"/>
          <p:cNvSpPr txBox="1">
            <a:spLocks noGrp="1"/>
          </p:cNvSpPr>
          <p:nvPr>
            <p:ph type="subTitle" idx="5"/>
          </p:nvPr>
        </p:nvSpPr>
        <p:spPr>
          <a:xfrm>
            <a:off x="6790987" y="2590883"/>
            <a:ext cx="16161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21" name="Google Shape;521;p26"/>
          <p:cNvSpPr txBox="1">
            <a:spLocks noGrp="1"/>
          </p:cNvSpPr>
          <p:nvPr>
            <p:ph type="subTitle" idx="6"/>
          </p:nvPr>
        </p:nvSpPr>
        <p:spPr>
          <a:xfrm>
            <a:off x="6676237" y="2956433"/>
            <a:ext cx="184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sp>
        <p:nvSpPr>
          <p:cNvPr id="522" name="Google Shape;522;p26"/>
          <p:cNvSpPr txBox="1">
            <a:spLocks noGrp="1"/>
          </p:cNvSpPr>
          <p:nvPr>
            <p:ph type="subTitle" idx="7"/>
          </p:nvPr>
        </p:nvSpPr>
        <p:spPr>
          <a:xfrm>
            <a:off x="4758310" y="2590883"/>
            <a:ext cx="1619700" cy="3567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000" b="1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SzPts val="2400"/>
              <a:buFont typeface="Darker Grotesque Black"/>
              <a:buNone/>
              <a:defRPr sz="2400">
                <a:latin typeface="Darker Grotesque Black"/>
                <a:ea typeface="Darker Grotesque Black"/>
                <a:cs typeface="Darker Grotesque Black"/>
                <a:sym typeface="Darker Grotesque Black"/>
              </a:defRPr>
            </a:lvl9pPr>
          </a:lstStyle>
          <a:p>
            <a:endParaRPr/>
          </a:p>
        </p:txBody>
      </p:sp>
      <p:sp>
        <p:nvSpPr>
          <p:cNvPr id="523" name="Google Shape;523;p26"/>
          <p:cNvSpPr txBox="1">
            <a:spLocks noGrp="1"/>
          </p:cNvSpPr>
          <p:nvPr>
            <p:ph type="subTitle" idx="8"/>
          </p:nvPr>
        </p:nvSpPr>
        <p:spPr>
          <a:xfrm>
            <a:off x="4659242" y="2956433"/>
            <a:ext cx="184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Darker Grotesque Medium"/>
              <a:buNone/>
              <a:defRPr sz="1600"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  <p:grpSp>
        <p:nvGrpSpPr>
          <p:cNvPr id="524" name="Google Shape;524;p26"/>
          <p:cNvGrpSpPr/>
          <p:nvPr/>
        </p:nvGrpSpPr>
        <p:grpSpPr>
          <a:xfrm>
            <a:off x="7875454" y="3899899"/>
            <a:ext cx="1273500" cy="1273500"/>
            <a:chOff x="7337175" y="4278500"/>
            <a:chExt cx="915791" cy="915791"/>
          </a:xfrm>
        </p:grpSpPr>
        <p:sp>
          <p:nvSpPr>
            <p:cNvPr id="525" name="Google Shape;525;p26"/>
            <p:cNvSpPr/>
            <p:nvPr/>
          </p:nvSpPr>
          <p:spPr>
            <a:xfrm rot="10800000">
              <a:off x="7337175" y="4278500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6"/>
            <p:cNvSpPr/>
            <p:nvPr/>
          </p:nvSpPr>
          <p:spPr>
            <a:xfrm rot="10800000">
              <a:off x="7605014" y="4463449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7" name="Google Shape;527;p26"/>
          <p:cNvGrpSpPr/>
          <p:nvPr/>
        </p:nvGrpSpPr>
        <p:grpSpPr>
          <a:xfrm rot="-5400000">
            <a:off x="8081078" y="-372434"/>
            <a:ext cx="732740" cy="1458452"/>
            <a:chOff x="6062500" y="-2559918"/>
            <a:chExt cx="684932" cy="1363294"/>
          </a:xfrm>
        </p:grpSpPr>
        <p:sp>
          <p:nvSpPr>
            <p:cNvPr id="528" name="Google Shape;528;p26"/>
            <p:cNvSpPr/>
            <p:nvPr/>
          </p:nvSpPr>
          <p:spPr>
            <a:xfrm>
              <a:off x="6290874" y="-2203262"/>
              <a:ext cx="456554" cy="327769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6"/>
            <p:cNvSpPr/>
            <p:nvPr/>
          </p:nvSpPr>
          <p:spPr>
            <a:xfrm>
              <a:off x="6267542" y="-2559918"/>
              <a:ext cx="479887" cy="356758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6"/>
            <p:cNvSpPr/>
            <p:nvPr/>
          </p:nvSpPr>
          <p:spPr>
            <a:xfrm>
              <a:off x="6062500" y="-1875596"/>
              <a:ext cx="684932" cy="678972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6"/>
            <p:cNvSpPr/>
            <p:nvPr/>
          </p:nvSpPr>
          <p:spPr>
            <a:xfrm>
              <a:off x="6062500" y="-2361035"/>
              <a:ext cx="362920" cy="485543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2" name="Google Shape;532;p26"/>
          <p:cNvGrpSpPr/>
          <p:nvPr/>
        </p:nvGrpSpPr>
        <p:grpSpPr>
          <a:xfrm>
            <a:off x="-21497" y="4439056"/>
            <a:ext cx="1458475" cy="1416807"/>
            <a:chOff x="-2396575" y="-2067999"/>
            <a:chExt cx="1244645" cy="1209086"/>
          </a:xfrm>
        </p:grpSpPr>
        <p:sp>
          <p:nvSpPr>
            <p:cNvPr id="533" name="Google Shape;533;p26"/>
            <p:cNvSpPr/>
            <p:nvPr/>
          </p:nvSpPr>
          <p:spPr>
            <a:xfrm>
              <a:off x="-2183150" y="-1925764"/>
              <a:ext cx="1031220" cy="1066851"/>
            </a:xfrm>
            <a:custGeom>
              <a:avLst/>
              <a:gdLst/>
              <a:ahLst/>
              <a:cxnLst/>
              <a:rect l="l" t="t" r="r" b="b"/>
              <a:pathLst>
                <a:path w="6721" h="6953" extrusionOk="0">
                  <a:moveTo>
                    <a:pt x="3244" y="1"/>
                  </a:moveTo>
                  <a:cubicBezTo>
                    <a:pt x="2202" y="1"/>
                    <a:pt x="1335" y="464"/>
                    <a:pt x="695" y="1159"/>
                  </a:cubicBezTo>
                  <a:lnTo>
                    <a:pt x="4232" y="4751"/>
                  </a:lnTo>
                  <a:lnTo>
                    <a:pt x="0" y="4751"/>
                  </a:lnTo>
                  <a:cubicBezTo>
                    <a:pt x="524" y="6026"/>
                    <a:pt x="1798" y="6953"/>
                    <a:pt x="3244" y="6953"/>
                  </a:cubicBezTo>
                  <a:cubicBezTo>
                    <a:pt x="5159" y="6953"/>
                    <a:pt x="6721" y="5386"/>
                    <a:pt x="6721" y="3477"/>
                  </a:cubicBezTo>
                  <a:cubicBezTo>
                    <a:pt x="6721" y="1563"/>
                    <a:pt x="5159" y="1"/>
                    <a:pt x="324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6"/>
            <p:cNvSpPr/>
            <p:nvPr/>
          </p:nvSpPr>
          <p:spPr>
            <a:xfrm>
              <a:off x="-2396575" y="-2067999"/>
              <a:ext cx="320214" cy="871372"/>
            </a:xfrm>
            <a:custGeom>
              <a:avLst/>
              <a:gdLst/>
              <a:ahLst/>
              <a:cxnLst/>
              <a:rect l="l" t="t" r="r" b="b"/>
              <a:pathLst>
                <a:path w="2087" h="5679" extrusionOk="0">
                  <a:moveTo>
                    <a:pt x="1" y="1"/>
                  </a:moveTo>
                  <a:lnTo>
                    <a:pt x="1" y="5678"/>
                  </a:lnTo>
                  <a:lnTo>
                    <a:pt x="1391" y="5678"/>
                  </a:lnTo>
                  <a:cubicBezTo>
                    <a:pt x="1275" y="5270"/>
                    <a:pt x="1159" y="4807"/>
                    <a:pt x="1159" y="4404"/>
                  </a:cubicBezTo>
                  <a:cubicBezTo>
                    <a:pt x="1159" y="3477"/>
                    <a:pt x="1507" y="2666"/>
                    <a:pt x="2086" y="2086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1D2B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6"/>
            <p:cNvSpPr/>
            <p:nvPr/>
          </p:nvSpPr>
          <p:spPr>
            <a:xfrm>
              <a:off x="-2218746" y="-1747931"/>
              <a:ext cx="684923" cy="551301"/>
            </a:xfrm>
            <a:custGeom>
              <a:avLst/>
              <a:gdLst/>
              <a:ahLst/>
              <a:cxnLst/>
              <a:rect l="l" t="t" r="r" b="b"/>
              <a:pathLst>
                <a:path w="4464" h="3593" extrusionOk="0">
                  <a:moveTo>
                    <a:pt x="927" y="0"/>
                  </a:moveTo>
                  <a:cubicBezTo>
                    <a:pt x="348" y="580"/>
                    <a:pt x="0" y="1391"/>
                    <a:pt x="0" y="2318"/>
                  </a:cubicBezTo>
                  <a:cubicBezTo>
                    <a:pt x="0" y="2721"/>
                    <a:pt x="116" y="3184"/>
                    <a:pt x="232" y="3592"/>
                  </a:cubicBezTo>
                  <a:lnTo>
                    <a:pt x="4464" y="3592"/>
                  </a:lnTo>
                  <a:lnTo>
                    <a:pt x="927" y="0"/>
                  </a:lnTo>
                  <a:close/>
                </a:path>
              </a:pathLst>
            </a:custGeom>
            <a:solidFill>
              <a:srgbClr val="449B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6" name="Google Shape;536;p26"/>
          <p:cNvGrpSpPr/>
          <p:nvPr/>
        </p:nvGrpSpPr>
        <p:grpSpPr>
          <a:xfrm>
            <a:off x="9" y="870812"/>
            <a:ext cx="186688" cy="373785"/>
            <a:chOff x="-51293" y="947012"/>
            <a:chExt cx="186688" cy="373785"/>
          </a:xfrm>
        </p:grpSpPr>
        <p:sp>
          <p:nvSpPr>
            <p:cNvPr id="537" name="Google Shape;537;p26"/>
            <p:cNvSpPr/>
            <p:nvPr/>
          </p:nvSpPr>
          <p:spPr>
            <a:xfrm rot="5400000">
              <a:off x="-51327" y="947046"/>
              <a:ext cx="186756" cy="186688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6"/>
            <p:cNvSpPr/>
            <p:nvPr/>
          </p:nvSpPr>
          <p:spPr>
            <a:xfrm rot="5400000">
              <a:off x="-51464" y="1133937"/>
              <a:ext cx="187031" cy="186688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●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lvl="1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○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lvl="2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■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lvl="3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●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lvl="4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○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lvl="5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■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lvl="6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●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lvl="7" indent="-330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arker Grotesque Medium"/>
              <a:buChar char="○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lvl="8" indent="-3302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arker Grotesque Medium"/>
              <a:buChar char="■"/>
              <a:defRPr sz="160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8" r:id="rId5"/>
    <p:sldLayoutId id="2147483661" r:id="rId6"/>
    <p:sldLayoutId id="2147483665" r:id="rId7"/>
    <p:sldLayoutId id="2147483671" r:id="rId8"/>
    <p:sldLayoutId id="2147483672" r:id="rId9"/>
    <p:sldLayoutId id="2147483673" r:id="rId10"/>
    <p:sldLayoutId id="2147483676" r:id="rId11"/>
    <p:sldLayoutId id="2147483677" r:id="rId12"/>
    <p:sldLayoutId id="2147483678" r:id="rId13"/>
    <p:sldLayoutId id="2147483679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6"/>
          <p:cNvSpPr txBox="1">
            <a:spLocks noGrp="1"/>
          </p:cNvSpPr>
          <p:nvPr>
            <p:ph type="ctrTitle"/>
          </p:nvPr>
        </p:nvSpPr>
        <p:spPr>
          <a:xfrm>
            <a:off x="1424500" y="2169334"/>
            <a:ext cx="6294900" cy="142909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Default Risk</a:t>
            </a:r>
            <a:endParaRPr dirty="0"/>
          </a:p>
        </p:txBody>
      </p:sp>
      <p:sp>
        <p:nvSpPr>
          <p:cNvPr id="680" name="Google Shape;680;p36"/>
          <p:cNvSpPr txBox="1">
            <a:spLocks noGrp="1"/>
          </p:cNvSpPr>
          <p:nvPr>
            <p:ph type="subTitle" idx="1"/>
          </p:nvPr>
        </p:nvSpPr>
        <p:spPr>
          <a:xfrm>
            <a:off x="1424600" y="3529920"/>
            <a:ext cx="3147400" cy="47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STEVEN L TRUONG</a:t>
            </a:r>
            <a:endParaRPr b="1" dirty="0"/>
          </a:p>
        </p:txBody>
      </p:sp>
      <p:sp>
        <p:nvSpPr>
          <p:cNvPr id="4" name="Google Shape;680;p36">
            <a:extLst>
              <a:ext uri="{FF2B5EF4-FFF2-40B4-BE49-F238E27FC236}">
                <a16:creationId xmlns:a16="http://schemas.microsoft.com/office/drawing/2014/main" id="{93CA3185-6715-459A-B956-22A802E4AB15}"/>
              </a:ext>
            </a:extLst>
          </p:cNvPr>
          <p:cNvSpPr txBox="1">
            <a:spLocks/>
          </p:cNvSpPr>
          <p:nvPr/>
        </p:nvSpPr>
        <p:spPr>
          <a:xfrm>
            <a:off x="4572000" y="3534241"/>
            <a:ext cx="3147400" cy="4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0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arker Grotesque Medium"/>
              <a:buNone/>
              <a:defRPr sz="2800" b="0" i="0" u="none" strike="noStrike" cap="none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defRPr>
            </a:lvl9pPr>
          </a:lstStyle>
          <a:p>
            <a:pPr marL="0" indent="0"/>
            <a:r>
              <a:rPr lang="en-US" dirty="0"/>
              <a:t>Friday, 05/14/2021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5D56521F-D4E1-4D32-A59D-B174CB09A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3668" y="832270"/>
            <a:ext cx="3716664" cy="155397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and insights</a:t>
            </a:r>
            <a:endParaRPr dirty="0"/>
          </a:p>
        </p:txBody>
      </p:sp>
      <p:sp>
        <p:nvSpPr>
          <p:cNvPr id="1072" name="Google Shape;1072;p52"/>
          <p:cNvSpPr txBox="1"/>
          <p:nvPr/>
        </p:nvSpPr>
        <p:spPr>
          <a:xfrm>
            <a:off x="6239858" y="1713290"/>
            <a:ext cx="1619700" cy="356700"/>
          </a:xfrm>
          <a:prstGeom prst="rect">
            <a:avLst/>
          </a:prstGeom>
          <a:solidFill>
            <a:srgbClr val="D9B6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NON-defaulted</a:t>
            </a:r>
            <a:endParaRPr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3" name="Google Shape;1073;p52"/>
          <p:cNvSpPr txBox="1"/>
          <p:nvPr/>
        </p:nvSpPr>
        <p:spPr>
          <a:xfrm>
            <a:off x="6239858" y="2981308"/>
            <a:ext cx="1619700" cy="356700"/>
          </a:xfrm>
          <a:prstGeom prst="rect">
            <a:avLst/>
          </a:prstGeom>
          <a:solidFill>
            <a:srgbClr val="D9B6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Defaulted</a:t>
            </a:r>
            <a:endParaRPr sz="16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5" name="Google Shape;1075;p52"/>
          <p:cNvSpPr/>
          <p:nvPr/>
        </p:nvSpPr>
        <p:spPr>
          <a:xfrm>
            <a:off x="4997533" y="1713278"/>
            <a:ext cx="985800" cy="3567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91.9 %</a:t>
            </a:r>
            <a:endParaRPr sz="2000" b="1" dirty="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6" name="Google Shape;1076;p52"/>
          <p:cNvSpPr/>
          <p:nvPr/>
        </p:nvSpPr>
        <p:spPr>
          <a:xfrm>
            <a:off x="4997533" y="2981296"/>
            <a:ext cx="985800" cy="356700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8.1 %</a:t>
            </a:r>
            <a:endParaRPr sz="2000" b="1" dirty="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8" name="Google Shape;1078;p52"/>
          <p:cNvSpPr txBox="1"/>
          <p:nvPr/>
        </p:nvSpPr>
        <p:spPr>
          <a:xfrm>
            <a:off x="6239858" y="2069990"/>
            <a:ext cx="2561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Accounts that essentially have good credit.</a:t>
            </a:r>
            <a:endParaRPr sz="1600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079" name="Google Shape;1079;p52"/>
          <p:cNvSpPr txBox="1"/>
          <p:nvPr/>
        </p:nvSpPr>
        <p:spPr>
          <a:xfrm>
            <a:off x="6239858" y="3338008"/>
            <a:ext cx="2561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People that have poor credit or non-existent credit histories.</a:t>
            </a:r>
            <a:endParaRPr sz="1600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78817AF-0F6A-4CC7-A841-436154E1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05" y="1169356"/>
            <a:ext cx="4543928" cy="28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427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2"/>
          <p:cNvSpPr txBox="1">
            <a:spLocks noGrp="1"/>
          </p:cNvSpPr>
          <p:nvPr>
            <p:ph type="subTitle" idx="4294967295"/>
          </p:nvPr>
        </p:nvSpPr>
        <p:spPr>
          <a:xfrm>
            <a:off x="714225" y="3967433"/>
            <a:ext cx="7715400" cy="9938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This is an </a:t>
            </a:r>
            <a:r>
              <a:rPr lang="en" sz="2400" b="1" dirty="0"/>
              <a:t>imbalance class </a:t>
            </a:r>
            <a:r>
              <a:rPr lang="en" sz="2400" dirty="0"/>
              <a:t>problem. The ratio is roughly 11:1</a:t>
            </a:r>
            <a:endParaRPr sz="2400" b="1" dirty="0"/>
          </a:p>
        </p:txBody>
      </p:sp>
      <p:sp>
        <p:nvSpPr>
          <p:cNvPr id="1071" name="Google Shape;1071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and insights</a:t>
            </a:r>
            <a:endParaRPr dirty="0"/>
          </a:p>
        </p:txBody>
      </p:sp>
      <p:sp>
        <p:nvSpPr>
          <p:cNvPr id="1072" name="Google Shape;1072;p52"/>
          <p:cNvSpPr txBox="1"/>
          <p:nvPr/>
        </p:nvSpPr>
        <p:spPr>
          <a:xfrm>
            <a:off x="6239858" y="1713290"/>
            <a:ext cx="1619700" cy="356700"/>
          </a:xfrm>
          <a:prstGeom prst="rect">
            <a:avLst/>
          </a:prstGeom>
          <a:solidFill>
            <a:srgbClr val="D9B6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NON-defaulted</a:t>
            </a:r>
            <a:endParaRPr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3" name="Google Shape;1073;p52"/>
          <p:cNvSpPr txBox="1"/>
          <p:nvPr/>
        </p:nvSpPr>
        <p:spPr>
          <a:xfrm>
            <a:off x="6239858" y="2981308"/>
            <a:ext cx="1619700" cy="356700"/>
          </a:xfrm>
          <a:prstGeom prst="rect">
            <a:avLst/>
          </a:prstGeom>
          <a:solidFill>
            <a:srgbClr val="D9B69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Defaulted</a:t>
            </a:r>
            <a:endParaRPr sz="16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5" name="Google Shape;1075;p52"/>
          <p:cNvSpPr/>
          <p:nvPr/>
        </p:nvSpPr>
        <p:spPr>
          <a:xfrm>
            <a:off x="4997533" y="1713278"/>
            <a:ext cx="985800" cy="3567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91.9 %</a:t>
            </a:r>
            <a:endParaRPr sz="2000" b="1" dirty="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6" name="Google Shape;1076;p52"/>
          <p:cNvSpPr/>
          <p:nvPr/>
        </p:nvSpPr>
        <p:spPr>
          <a:xfrm>
            <a:off x="4997533" y="2981296"/>
            <a:ext cx="985800" cy="356700"/>
          </a:xfrm>
          <a:prstGeom prst="roundRect">
            <a:avLst>
              <a:gd name="adj" fmla="val 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5"/>
                </a:solidFill>
                <a:latin typeface="Poppins"/>
                <a:ea typeface="Poppins"/>
                <a:cs typeface="Poppins"/>
                <a:sym typeface="Poppins"/>
              </a:rPr>
              <a:t>8.1 %</a:t>
            </a:r>
            <a:endParaRPr sz="2000" b="1" dirty="0">
              <a:solidFill>
                <a:schemeClr val="accent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78" name="Google Shape;1078;p52"/>
          <p:cNvSpPr txBox="1"/>
          <p:nvPr/>
        </p:nvSpPr>
        <p:spPr>
          <a:xfrm>
            <a:off x="6239858" y="2069990"/>
            <a:ext cx="2561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Accounts that essentially have good credit.</a:t>
            </a:r>
            <a:endParaRPr sz="1600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079" name="Google Shape;1079;p52"/>
          <p:cNvSpPr txBox="1"/>
          <p:nvPr/>
        </p:nvSpPr>
        <p:spPr>
          <a:xfrm>
            <a:off x="6239858" y="3338008"/>
            <a:ext cx="2561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People that have poor credit or non-existent credit histories.</a:t>
            </a:r>
            <a:endParaRPr sz="1600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78817AF-0F6A-4CC7-A841-436154E1B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05" y="1169356"/>
            <a:ext cx="4543928" cy="280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and insights</a:t>
            </a:r>
            <a:endParaRPr dirty="0"/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E744D34-59E2-48F7-AF25-F995C8A51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86" y="973785"/>
            <a:ext cx="4261239" cy="319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761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2"/>
          <p:cNvSpPr txBox="1">
            <a:spLocks noGrp="1"/>
          </p:cNvSpPr>
          <p:nvPr>
            <p:ph type="subTitle" idx="4294967295"/>
          </p:nvPr>
        </p:nvSpPr>
        <p:spPr>
          <a:xfrm>
            <a:off x="714225" y="3967433"/>
            <a:ext cx="7715400" cy="9938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The younger the client, the more likely to get defaulted.</a:t>
            </a:r>
            <a:endParaRPr sz="2400" b="1" dirty="0"/>
          </a:p>
        </p:txBody>
      </p:sp>
      <p:sp>
        <p:nvSpPr>
          <p:cNvPr id="1071" name="Google Shape;1071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and insights</a:t>
            </a:r>
            <a:endParaRPr dirty="0"/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9566381E-866A-47EF-B983-748A5742B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25" y="973785"/>
            <a:ext cx="3994912" cy="3195929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E744D34-59E2-48F7-AF25-F995C8A51C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686" y="973785"/>
            <a:ext cx="4261239" cy="319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98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2"/>
          <p:cNvSpPr txBox="1">
            <a:spLocks noGrp="1"/>
          </p:cNvSpPr>
          <p:nvPr>
            <p:ph type="subTitle" idx="4294967295"/>
          </p:nvPr>
        </p:nvSpPr>
        <p:spPr>
          <a:xfrm>
            <a:off x="714225" y="3967433"/>
            <a:ext cx="7715400" cy="9938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External source of income </a:t>
            </a:r>
            <a:r>
              <a:rPr lang="en" dirty="0"/>
              <a:t>displays the </a:t>
            </a:r>
            <a:r>
              <a:rPr lang="en" b="1" dirty="0"/>
              <a:t>difference</a:t>
            </a:r>
            <a:r>
              <a:rPr lang="en" dirty="0"/>
              <a:t> between the values of the target. Hence there is some </a:t>
            </a:r>
            <a:r>
              <a:rPr lang="en" b="1" dirty="0"/>
              <a:t>relationship to the likelihood </a:t>
            </a:r>
            <a:r>
              <a:rPr lang="en" dirty="0"/>
              <a:t>of an applicant to repay a loan.</a:t>
            </a:r>
            <a:endParaRPr dirty="0"/>
          </a:p>
        </p:txBody>
      </p:sp>
      <p:sp>
        <p:nvSpPr>
          <p:cNvPr id="1071" name="Google Shape;1071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and insights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E0A4FE-8DF0-4C49-B112-7C3C977CE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143" y="1155356"/>
            <a:ext cx="5896364" cy="306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713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56"/>
          <p:cNvPicPr preferRelativeResize="0"/>
          <p:nvPr/>
        </p:nvPicPr>
        <p:blipFill rotWithShape="1">
          <a:blip r:embed="rId3">
            <a:alphaModFix/>
          </a:blip>
          <a:srcRect l="24566" r="28281"/>
          <a:stretch/>
        </p:blipFill>
        <p:spPr>
          <a:xfrm>
            <a:off x="4833700" y="0"/>
            <a:ext cx="43103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56"/>
          <p:cNvSpPr txBox="1">
            <a:spLocks noGrp="1"/>
          </p:cNvSpPr>
          <p:nvPr>
            <p:ph type="title"/>
          </p:nvPr>
        </p:nvSpPr>
        <p:spPr>
          <a:xfrm>
            <a:off x="646000" y="1699743"/>
            <a:ext cx="2652600" cy="120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Let’s build some models</a:t>
            </a:r>
            <a:endParaRPr sz="2000" dirty="0"/>
          </a:p>
        </p:txBody>
      </p:sp>
      <p:sp>
        <p:nvSpPr>
          <p:cNvPr id="1123" name="Google Shape;1123;p56"/>
          <p:cNvSpPr txBox="1">
            <a:spLocks noGrp="1"/>
          </p:cNvSpPr>
          <p:nvPr>
            <p:ph type="subTitle" idx="1"/>
          </p:nvPr>
        </p:nvSpPr>
        <p:spPr>
          <a:xfrm>
            <a:off x="646000" y="2727550"/>
            <a:ext cx="3216300" cy="113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the power of data science and machine learning.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 comparison (ROC AUC)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7383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 comparison (ROC AUC)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B9D7B-C301-487A-8845-4B0A584CB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29" y="1017725"/>
            <a:ext cx="5247040" cy="399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541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2"/>
          <p:cNvSpPr txBox="1">
            <a:spLocks noGrp="1"/>
          </p:cNvSpPr>
          <p:nvPr>
            <p:ph type="subTitle" idx="4294967295"/>
          </p:nvPr>
        </p:nvSpPr>
        <p:spPr>
          <a:xfrm>
            <a:off x="6122772" y="194186"/>
            <a:ext cx="2177106" cy="34969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XGBoost </a:t>
            </a:r>
            <a:r>
              <a:rPr lang="en" sz="2400" dirty="0"/>
              <a:t>wins.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(GBT on steroid)</a:t>
            </a:r>
            <a:endParaRPr sz="2400" dirty="0"/>
          </a:p>
        </p:txBody>
      </p:sp>
      <p:sp>
        <p:nvSpPr>
          <p:cNvPr id="1071" name="Google Shape;1071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 comparison (ROC AUC)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BB9D7B-C301-487A-8845-4B0A584CBA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629" y="1017725"/>
            <a:ext cx="5247040" cy="3998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7C9A2C-7150-407A-B38B-E7F79DB416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2772" y="1942667"/>
            <a:ext cx="2390476" cy="19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45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2"/>
          <p:cNvSpPr txBox="1">
            <a:spLocks noGrp="1"/>
          </p:cNvSpPr>
          <p:nvPr>
            <p:ph type="subTitle" idx="4294967295"/>
          </p:nvPr>
        </p:nvSpPr>
        <p:spPr>
          <a:xfrm>
            <a:off x="6122772" y="194186"/>
            <a:ext cx="2177106" cy="34969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XGBoost </a:t>
            </a:r>
            <a:r>
              <a:rPr lang="en" sz="2400" dirty="0"/>
              <a:t>wins. 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(GBT on steroid)</a:t>
            </a:r>
            <a:endParaRPr sz="2400" dirty="0"/>
          </a:p>
        </p:txBody>
      </p:sp>
      <p:sp>
        <p:nvSpPr>
          <p:cNvPr id="1071" name="Google Shape;1071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 comparison (ROC AUC)</a:t>
            </a:r>
            <a:endParaRPr dirty="0"/>
          </a:p>
        </p:txBody>
      </p:sp>
      <p:pic>
        <p:nvPicPr>
          <p:cNvPr id="3" name="Picture 2" descr="A close-up of a person&#10;&#10;Description automatically generated with low confidence">
            <a:extLst>
              <a:ext uri="{FF2B5EF4-FFF2-40B4-BE49-F238E27FC236}">
                <a16:creationId xmlns:a16="http://schemas.microsoft.com/office/drawing/2014/main" id="{C4A7636C-BEA0-4D8D-9484-21A2DD561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2976" y="2571750"/>
            <a:ext cx="1356813" cy="1526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BB9D7B-C301-487A-8845-4B0A584CB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29" y="1017725"/>
            <a:ext cx="5247040" cy="399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508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sp>
        <p:nvSpPr>
          <p:cNvPr id="9" name="Google Shape;753;p40">
            <a:extLst>
              <a:ext uri="{FF2B5EF4-FFF2-40B4-BE49-F238E27FC236}">
                <a16:creationId xmlns:a16="http://schemas.microsoft.com/office/drawing/2014/main" id="{C66F9441-E103-41A9-865A-469E46E32BF0}"/>
              </a:ext>
            </a:extLst>
          </p:cNvPr>
          <p:cNvSpPr txBox="1">
            <a:spLocks/>
          </p:cNvSpPr>
          <p:nvPr/>
        </p:nvSpPr>
        <p:spPr>
          <a:xfrm>
            <a:off x="2508907" y="1393580"/>
            <a:ext cx="4126186" cy="2356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 Black"/>
              <a:buNone/>
              <a:defRPr sz="3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dirty="0">
                <a:solidFill>
                  <a:schemeClr val="accent4"/>
                </a:solidFill>
              </a:rPr>
              <a:t>Can we get accepted to the loan that we want when applying?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 comparison (F2 Score)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7742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 comparison (F2 Score)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603E84-C8FB-426E-AA3F-AE2DF0869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90" y="1152410"/>
            <a:ext cx="5843726" cy="362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6337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2"/>
          <p:cNvSpPr txBox="1">
            <a:spLocks noGrp="1"/>
          </p:cNvSpPr>
          <p:nvPr>
            <p:ph type="subTitle" idx="4294967295"/>
          </p:nvPr>
        </p:nvSpPr>
        <p:spPr>
          <a:xfrm>
            <a:off x="6418316" y="823269"/>
            <a:ext cx="2478550" cy="34969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285750" indent="-285750" algn="ctr"/>
            <a:r>
              <a:rPr lang="en" sz="1800" dirty="0"/>
              <a:t>Metrics chosen: F_beta with </a:t>
            </a:r>
            <a:r>
              <a:rPr lang="en" sz="1800" b="1" dirty="0"/>
              <a:t>beta</a:t>
            </a:r>
            <a:r>
              <a:rPr lang="en" sz="1800" dirty="0"/>
              <a:t> = 2</a:t>
            </a:r>
          </a:p>
          <a:p>
            <a:pPr marL="285750" indent="-285750" algn="ctr"/>
            <a:r>
              <a:rPr lang="en" sz="1800" dirty="0"/>
              <a:t>Again, our good buddy </a:t>
            </a:r>
            <a:r>
              <a:rPr lang="en" sz="1800" b="1" dirty="0"/>
              <a:t>XGBoost</a:t>
            </a:r>
            <a:r>
              <a:rPr lang="en" sz="1800" dirty="0"/>
              <a:t> wins.</a:t>
            </a:r>
            <a:endParaRPr sz="1800" dirty="0"/>
          </a:p>
        </p:txBody>
      </p:sp>
      <p:sp>
        <p:nvSpPr>
          <p:cNvPr id="1071" name="Google Shape;1071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Models comparison (F2 Score)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0603E84-C8FB-426E-AA3F-AE2DF0869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90" y="1152410"/>
            <a:ext cx="5843726" cy="3620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60121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3" name="Google Shape;823;p45"/>
          <p:cNvPicPr preferRelativeResize="0"/>
          <p:nvPr/>
        </p:nvPicPr>
        <p:blipFill rotWithShape="1">
          <a:blip r:embed="rId3">
            <a:alphaModFix amt="79000"/>
          </a:blip>
          <a:srcRect l="35106" r="7200"/>
          <a:stretch/>
        </p:blipFill>
        <p:spPr>
          <a:xfrm>
            <a:off x="3924200" y="0"/>
            <a:ext cx="5351475" cy="52191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4" name="Google Shape;824;p45"/>
          <p:cNvGrpSpPr/>
          <p:nvPr/>
        </p:nvGrpSpPr>
        <p:grpSpPr>
          <a:xfrm>
            <a:off x="0" y="0"/>
            <a:ext cx="9275673" cy="5243998"/>
            <a:chOff x="0" y="0"/>
            <a:chExt cx="9275673" cy="5243998"/>
          </a:xfrm>
        </p:grpSpPr>
        <p:sp>
          <p:nvSpPr>
            <p:cNvPr id="825" name="Google Shape;825;p45"/>
            <p:cNvSpPr/>
            <p:nvPr/>
          </p:nvSpPr>
          <p:spPr>
            <a:xfrm>
              <a:off x="0" y="0"/>
              <a:ext cx="9275666" cy="5243998"/>
            </a:xfrm>
            <a:custGeom>
              <a:avLst/>
              <a:gdLst/>
              <a:ahLst/>
              <a:cxnLst/>
              <a:rect l="l" t="t" r="r" b="b"/>
              <a:pathLst>
                <a:path w="60306" h="34094" extrusionOk="0">
                  <a:moveTo>
                    <a:pt x="1" y="0"/>
                  </a:moveTo>
                  <a:lnTo>
                    <a:pt x="1" y="34093"/>
                  </a:lnTo>
                  <a:lnTo>
                    <a:pt x="60306" y="34093"/>
                  </a:lnTo>
                  <a:cubicBezTo>
                    <a:pt x="41477" y="34093"/>
                    <a:pt x="26215" y="18831"/>
                    <a:pt x="26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5"/>
            <p:cNvSpPr/>
            <p:nvPr/>
          </p:nvSpPr>
          <p:spPr>
            <a:xfrm>
              <a:off x="7718227" y="0"/>
              <a:ext cx="1557446" cy="1247564"/>
            </a:xfrm>
            <a:custGeom>
              <a:avLst/>
              <a:gdLst/>
              <a:ahLst/>
              <a:cxnLst/>
              <a:rect l="l" t="t" r="r" b="b"/>
              <a:pathLst>
                <a:path w="11589" h="11588" extrusionOk="0">
                  <a:moveTo>
                    <a:pt x="1" y="0"/>
                  </a:moveTo>
                  <a:cubicBezTo>
                    <a:pt x="1" y="6396"/>
                    <a:pt x="5196" y="11588"/>
                    <a:pt x="11589" y="11588"/>
                  </a:cubicBezTo>
                  <a:lnTo>
                    <a:pt x="115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7" name="Google Shape;827;p45"/>
          <p:cNvSpPr txBox="1">
            <a:spLocks noGrp="1"/>
          </p:cNvSpPr>
          <p:nvPr>
            <p:ph type="title"/>
          </p:nvPr>
        </p:nvSpPr>
        <p:spPr>
          <a:xfrm>
            <a:off x="604247" y="1592550"/>
            <a:ext cx="4002300" cy="110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Model optimizaton</a:t>
            </a:r>
            <a:endParaRPr sz="2800" dirty="0"/>
          </a:p>
        </p:txBody>
      </p:sp>
      <p:sp>
        <p:nvSpPr>
          <p:cNvPr id="828" name="Google Shape;828;p45"/>
          <p:cNvSpPr txBox="1">
            <a:spLocks noGrp="1"/>
          </p:cNvSpPr>
          <p:nvPr>
            <p:ph type="subTitle" idx="1"/>
          </p:nvPr>
        </p:nvSpPr>
        <p:spPr>
          <a:xfrm>
            <a:off x="604250" y="2470025"/>
            <a:ext cx="2764800" cy="92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Now we have our chosen model, let’s tune and improve </a:t>
            </a:r>
            <a:r>
              <a:rPr lang="en" b="1" dirty="0"/>
              <a:t>XGBoost.</a:t>
            </a:r>
            <a:endParaRPr b="1" dirty="0"/>
          </a:p>
        </p:txBody>
      </p:sp>
      <p:grpSp>
        <p:nvGrpSpPr>
          <p:cNvPr id="829" name="Google Shape;829;p45"/>
          <p:cNvGrpSpPr/>
          <p:nvPr/>
        </p:nvGrpSpPr>
        <p:grpSpPr>
          <a:xfrm rot="-5400000" flipH="1">
            <a:off x="3359762" y="3204930"/>
            <a:ext cx="1371372" cy="2729828"/>
            <a:chOff x="3360978" y="3384425"/>
            <a:chExt cx="884242" cy="1760044"/>
          </a:xfrm>
        </p:grpSpPr>
        <p:sp>
          <p:nvSpPr>
            <p:cNvPr id="830" name="Google Shape;830;p45"/>
            <p:cNvSpPr/>
            <p:nvPr/>
          </p:nvSpPr>
          <p:spPr>
            <a:xfrm>
              <a:off x="3655812" y="3844877"/>
              <a:ext cx="589408" cy="423156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5"/>
            <p:cNvSpPr/>
            <p:nvPr/>
          </p:nvSpPr>
          <p:spPr>
            <a:xfrm>
              <a:off x="3625690" y="3384425"/>
              <a:ext cx="619530" cy="460582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5"/>
            <p:cNvSpPr/>
            <p:nvPr/>
          </p:nvSpPr>
          <p:spPr>
            <a:xfrm>
              <a:off x="3360978" y="4267903"/>
              <a:ext cx="884242" cy="876566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5"/>
            <p:cNvSpPr/>
            <p:nvPr/>
          </p:nvSpPr>
          <p:spPr>
            <a:xfrm>
              <a:off x="3360978" y="3641188"/>
              <a:ext cx="468527" cy="626845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4" name="Google Shape;834;p45"/>
          <p:cNvGrpSpPr/>
          <p:nvPr/>
        </p:nvGrpSpPr>
        <p:grpSpPr>
          <a:xfrm>
            <a:off x="186838" y="-14350"/>
            <a:ext cx="2496028" cy="1247583"/>
            <a:chOff x="7311775" y="-11925"/>
            <a:chExt cx="1832216" cy="915791"/>
          </a:xfrm>
        </p:grpSpPr>
        <p:sp>
          <p:nvSpPr>
            <p:cNvPr id="835" name="Google Shape;835;p45"/>
            <p:cNvSpPr/>
            <p:nvPr/>
          </p:nvSpPr>
          <p:spPr>
            <a:xfrm>
              <a:off x="7311775" y="-11925"/>
              <a:ext cx="916590" cy="915791"/>
            </a:xfrm>
            <a:custGeom>
              <a:avLst/>
              <a:gdLst/>
              <a:ahLst/>
              <a:cxnLst/>
              <a:rect l="l" t="t" r="r" b="b"/>
              <a:pathLst>
                <a:path w="5739" h="5734" extrusionOk="0">
                  <a:moveTo>
                    <a:pt x="1" y="1"/>
                  </a:moveTo>
                  <a:lnTo>
                    <a:pt x="5739" y="5734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5"/>
            <p:cNvSpPr/>
            <p:nvPr/>
          </p:nvSpPr>
          <p:spPr>
            <a:xfrm>
              <a:off x="8228199" y="-11925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5"/>
            <p:cNvSpPr/>
            <p:nvPr/>
          </p:nvSpPr>
          <p:spPr>
            <a:xfrm>
              <a:off x="8413305" y="256071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8" name="Google Shape;838;p45"/>
          <p:cNvGrpSpPr/>
          <p:nvPr/>
        </p:nvGrpSpPr>
        <p:grpSpPr>
          <a:xfrm>
            <a:off x="1" y="3882594"/>
            <a:ext cx="713217" cy="1428026"/>
            <a:chOff x="-66206" y="1406331"/>
            <a:chExt cx="277236" cy="555069"/>
          </a:xfrm>
        </p:grpSpPr>
        <p:sp>
          <p:nvSpPr>
            <p:cNvPr id="839" name="Google Shape;839;p45"/>
            <p:cNvSpPr/>
            <p:nvPr/>
          </p:nvSpPr>
          <p:spPr>
            <a:xfrm rot="5400000">
              <a:off x="-66253" y="1406378"/>
              <a:ext cx="277331" cy="277236"/>
            </a:xfrm>
            <a:custGeom>
              <a:avLst/>
              <a:gdLst/>
              <a:ahLst/>
              <a:cxnLst/>
              <a:rect l="l" t="t" r="r" b="b"/>
              <a:pathLst>
                <a:path w="2722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1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5"/>
            <p:cNvSpPr/>
            <p:nvPr/>
          </p:nvSpPr>
          <p:spPr>
            <a:xfrm rot="5400000">
              <a:off x="-66457" y="1683913"/>
              <a:ext cx="277739" cy="277236"/>
            </a:xfrm>
            <a:custGeom>
              <a:avLst/>
              <a:gdLst/>
              <a:ahLst/>
              <a:cxnLst/>
              <a:rect l="l" t="t" r="r" b="b"/>
              <a:pathLst>
                <a:path w="2726" h="2721" extrusionOk="0">
                  <a:moveTo>
                    <a:pt x="0" y="0"/>
                  </a:moveTo>
                  <a:lnTo>
                    <a:pt x="0" y="2721"/>
                  </a:lnTo>
                  <a:lnTo>
                    <a:pt x="2725" y="27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5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Optimized XGBoost Model</a:t>
            </a:r>
            <a:endParaRPr dirty="0"/>
          </a:p>
        </p:txBody>
      </p:sp>
      <p:sp>
        <p:nvSpPr>
          <p:cNvPr id="1037" name="Google Shape;1037;p51"/>
          <p:cNvSpPr/>
          <p:nvPr/>
        </p:nvSpPr>
        <p:spPr>
          <a:xfrm>
            <a:off x="3382139" y="1642599"/>
            <a:ext cx="2379900" cy="2380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1"/>
          <p:cNvSpPr/>
          <p:nvPr/>
        </p:nvSpPr>
        <p:spPr>
          <a:xfrm>
            <a:off x="3807138" y="2067730"/>
            <a:ext cx="1530000" cy="153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1"/>
          <p:cNvSpPr/>
          <p:nvPr/>
        </p:nvSpPr>
        <p:spPr>
          <a:xfrm>
            <a:off x="4143200" y="2404050"/>
            <a:ext cx="857700" cy="857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FFFFFF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</p:txBody>
      </p:sp>
      <p:grpSp>
        <p:nvGrpSpPr>
          <p:cNvPr id="1061" name="Google Shape;1061;p51"/>
          <p:cNvGrpSpPr/>
          <p:nvPr/>
        </p:nvGrpSpPr>
        <p:grpSpPr>
          <a:xfrm>
            <a:off x="4291745" y="2546636"/>
            <a:ext cx="576758" cy="572707"/>
            <a:chOff x="-63250675" y="3744075"/>
            <a:chExt cx="320350" cy="318100"/>
          </a:xfrm>
        </p:grpSpPr>
        <p:sp>
          <p:nvSpPr>
            <p:cNvPr id="1062" name="Google Shape;1062;p51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1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1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51"/>
          <p:cNvSpPr txBox="1">
            <a:spLocks noGrp="1"/>
          </p:cNvSpPr>
          <p:nvPr>
            <p:ph type="subTitle" idx="1"/>
          </p:nvPr>
        </p:nvSpPr>
        <p:spPr>
          <a:xfrm>
            <a:off x="1035950" y="3527575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ROC AUC</a:t>
            </a:r>
            <a:endParaRPr dirty="0"/>
          </a:p>
        </p:txBody>
      </p:sp>
      <p:sp>
        <p:nvSpPr>
          <p:cNvPr id="1032" name="Google Shape;1032;p5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Optimized XGBoost Model</a:t>
            </a:r>
            <a:endParaRPr dirty="0"/>
          </a:p>
        </p:txBody>
      </p:sp>
      <p:sp>
        <p:nvSpPr>
          <p:cNvPr id="1035" name="Google Shape;1035;p51"/>
          <p:cNvSpPr txBox="1">
            <a:spLocks noGrp="1"/>
          </p:cNvSpPr>
          <p:nvPr>
            <p:ph type="subTitle" idx="7"/>
          </p:nvPr>
        </p:nvSpPr>
        <p:spPr>
          <a:xfrm>
            <a:off x="1035950" y="2146728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F2 Score</a:t>
            </a:r>
            <a:endParaRPr dirty="0"/>
          </a:p>
        </p:txBody>
      </p:sp>
      <p:sp>
        <p:nvSpPr>
          <p:cNvPr id="1037" name="Google Shape;1037;p51"/>
          <p:cNvSpPr/>
          <p:nvPr/>
        </p:nvSpPr>
        <p:spPr>
          <a:xfrm>
            <a:off x="3382139" y="1642599"/>
            <a:ext cx="2379900" cy="2380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1"/>
          <p:cNvSpPr/>
          <p:nvPr/>
        </p:nvSpPr>
        <p:spPr>
          <a:xfrm>
            <a:off x="3807138" y="2067730"/>
            <a:ext cx="1530000" cy="153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51"/>
          <p:cNvSpPr/>
          <p:nvPr/>
        </p:nvSpPr>
        <p:spPr>
          <a:xfrm>
            <a:off x="1439150" y="2505836"/>
            <a:ext cx="813300" cy="813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1"/>
          <p:cNvSpPr/>
          <p:nvPr/>
        </p:nvSpPr>
        <p:spPr>
          <a:xfrm>
            <a:off x="1439150" y="3884275"/>
            <a:ext cx="813300" cy="813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1"/>
          <p:cNvSpPr/>
          <p:nvPr/>
        </p:nvSpPr>
        <p:spPr>
          <a:xfrm>
            <a:off x="4143200" y="2404050"/>
            <a:ext cx="857700" cy="857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FFFFFF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</p:txBody>
      </p:sp>
      <p:grpSp>
        <p:nvGrpSpPr>
          <p:cNvPr id="1061" name="Google Shape;1061;p51"/>
          <p:cNvGrpSpPr/>
          <p:nvPr/>
        </p:nvGrpSpPr>
        <p:grpSpPr>
          <a:xfrm>
            <a:off x="4291745" y="2546636"/>
            <a:ext cx="576758" cy="572707"/>
            <a:chOff x="-63250675" y="3744075"/>
            <a:chExt cx="320350" cy="318100"/>
          </a:xfrm>
        </p:grpSpPr>
        <p:sp>
          <p:nvSpPr>
            <p:cNvPr id="1062" name="Google Shape;1062;p51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1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1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895;p47">
            <a:extLst>
              <a:ext uri="{FF2B5EF4-FFF2-40B4-BE49-F238E27FC236}">
                <a16:creationId xmlns:a16="http://schemas.microsoft.com/office/drawing/2014/main" id="{654EBF75-7BAB-4A54-9198-0B3DBADB3BB1}"/>
              </a:ext>
            </a:extLst>
          </p:cNvPr>
          <p:cNvSpPr txBox="1">
            <a:spLocks/>
          </p:cNvSpPr>
          <p:nvPr/>
        </p:nvSpPr>
        <p:spPr>
          <a:xfrm>
            <a:off x="940988" y="1183459"/>
            <a:ext cx="17900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800" dirty="0"/>
              <a:t>Train Set</a:t>
            </a:r>
          </a:p>
        </p:txBody>
      </p:sp>
      <p:sp>
        <p:nvSpPr>
          <p:cNvPr id="51" name="Google Shape;1103;p54">
            <a:extLst>
              <a:ext uri="{FF2B5EF4-FFF2-40B4-BE49-F238E27FC236}">
                <a16:creationId xmlns:a16="http://schemas.microsoft.com/office/drawing/2014/main" id="{AAEA200E-1CD8-487F-A1A3-7B6A469F2512}"/>
              </a:ext>
            </a:extLst>
          </p:cNvPr>
          <p:cNvSpPr txBox="1">
            <a:spLocks/>
          </p:cNvSpPr>
          <p:nvPr/>
        </p:nvSpPr>
        <p:spPr>
          <a:xfrm>
            <a:off x="1423679" y="2528336"/>
            <a:ext cx="828771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accent5"/>
                </a:solidFill>
              </a:rPr>
              <a:t>0.463</a:t>
            </a:r>
          </a:p>
        </p:txBody>
      </p:sp>
      <p:sp>
        <p:nvSpPr>
          <p:cNvPr id="52" name="Google Shape;1103;p54">
            <a:extLst>
              <a:ext uri="{FF2B5EF4-FFF2-40B4-BE49-F238E27FC236}">
                <a16:creationId xmlns:a16="http://schemas.microsoft.com/office/drawing/2014/main" id="{2925BF8F-2819-4D1C-8010-D6A23F1DA3F4}"/>
              </a:ext>
            </a:extLst>
          </p:cNvPr>
          <p:cNvSpPr txBox="1">
            <a:spLocks/>
          </p:cNvSpPr>
          <p:nvPr/>
        </p:nvSpPr>
        <p:spPr>
          <a:xfrm>
            <a:off x="1421614" y="3895525"/>
            <a:ext cx="828771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accent5"/>
                </a:solidFill>
              </a:rPr>
              <a:t>0.804</a:t>
            </a:r>
          </a:p>
        </p:txBody>
      </p:sp>
    </p:spTree>
    <p:extLst>
      <p:ext uri="{BB962C8B-B14F-4D97-AF65-F5344CB8AC3E}">
        <p14:creationId xmlns:p14="http://schemas.microsoft.com/office/powerpoint/2010/main" val="2427256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51"/>
          <p:cNvSpPr txBox="1">
            <a:spLocks noGrp="1"/>
          </p:cNvSpPr>
          <p:nvPr>
            <p:ph type="subTitle" idx="1"/>
          </p:nvPr>
        </p:nvSpPr>
        <p:spPr>
          <a:xfrm>
            <a:off x="1035950" y="3527575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ROC AUC</a:t>
            </a:r>
            <a:endParaRPr dirty="0"/>
          </a:p>
        </p:txBody>
      </p:sp>
      <p:sp>
        <p:nvSpPr>
          <p:cNvPr id="1029" name="Google Shape;1029;p51"/>
          <p:cNvSpPr txBox="1">
            <a:spLocks noGrp="1"/>
          </p:cNvSpPr>
          <p:nvPr>
            <p:ph type="subTitle" idx="3"/>
          </p:nvPr>
        </p:nvSpPr>
        <p:spPr>
          <a:xfrm>
            <a:off x="6498150" y="3527575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ROC AUC</a:t>
            </a:r>
            <a:endParaRPr dirty="0"/>
          </a:p>
        </p:txBody>
      </p:sp>
      <p:sp>
        <p:nvSpPr>
          <p:cNvPr id="1032" name="Google Shape;1032;p5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Optimized XGBoost Model</a:t>
            </a:r>
            <a:endParaRPr dirty="0"/>
          </a:p>
        </p:txBody>
      </p:sp>
      <p:sp>
        <p:nvSpPr>
          <p:cNvPr id="1033" name="Google Shape;1033;p51"/>
          <p:cNvSpPr txBox="1">
            <a:spLocks noGrp="1"/>
          </p:cNvSpPr>
          <p:nvPr>
            <p:ph type="subTitle" idx="5"/>
          </p:nvPr>
        </p:nvSpPr>
        <p:spPr>
          <a:xfrm>
            <a:off x="6498150" y="2146728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F2 Score</a:t>
            </a:r>
            <a:endParaRPr dirty="0"/>
          </a:p>
        </p:txBody>
      </p:sp>
      <p:sp>
        <p:nvSpPr>
          <p:cNvPr id="1035" name="Google Shape;1035;p51"/>
          <p:cNvSpPr txBox="1">
            <a:spLocks noGrp="1"/>
          </p:cNvSpPr>
          <p:nvPr>
            <p:ph type="subTitle" idx="7"/>
          </p:nvPr>
        </p:nvSpPr>
        <p:spPr>
          <a:xfrm>
            <a:off x="1035950" y="2146728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F2 Score</a:t>
            </a:r>
            <a:endParaRPr dirty="0"/>
          </a:p>
        </p:txBody>
      </p:sp>
      <p:sp>
        <p:nvSpPr>
          <p:cNvPr id="1037" name="Google Shape;1037;p51"/>
          <p:cNvSpPr/>
          <p:nvPr/>
        </p:nvSpPr>
        <p:spPr>
          <a:xfrm>
            <a:off x="3382139" y="1642599"/>
            <a:ext cx="2379900" cy="2380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8" name="Google Shape;1038;p51"/>
          <p:cNvSpPr/>
          <p:nvPr/>
        </p:nvSpPr>
        <p:spPr>
          <a:xfrm>
            <a:off x="3807138" y="2067730"/>
            <a:ext cx="1530000" cy="1530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51"/>
          <p:cNvSpPr/>
          <p:nvPr/>
        </p:nvSpPr>
        <p:spPr>
          <a:xfrm>
            <a:off x="1439150" y="2505836"/>
            <a:ext cx="813300" cy="813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1"/>
          <p:cNvSpPr/>
          <p:nvPr/>
        </p:nvSpPr>
        <p:spPr>
          <a:xfrm>
            <a:off x="6907021" y="2505836"/>
            <a:ext cx="813300" cy="813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1"/>
          <p:cNvSpPr/>
          <p:nvPr/>
        </p:nvSpPr>
        <p:spPr>
          <a:xfrm>
            <a:off x="1439150" y="3884275"/>
            <a:ext cx="813300" cy="813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1"/>
          <p:cNvSpPr/>
          <p:nvPr/>
        </p:nvSpPr>
        <p:spPr>
          <a:xfrm>
            <a:off x="6901350" y="3884275"/>
            <a:ext cx="813300" cy="813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3" name="Google Shape;1043;p51"/>
          <p:cNvSpPr/>
          <p:nvPr/>
        </p:nvSpPr>
        <p:spPr>
          <a:xfrm>
            <a:off x="4143200" y="2404050"/>
            <a:ext cx="857700" cy="8577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>
              <a:solidFill>
                <a:srgbClr val="FFFFFF"/>
              </a:solidFill>
              <a:latin typeface="Darker Grotesque Black"/>
              <a:ea typeface="Darker Grotesque Black"/>
              <a:cs typeface="Darker Grotesque Black"/>
              <a:sym typeface="Darker Grotesque Black"/>
            </a:endParaRPr>
          </a:p>
        </p:txBody>
      </p:sp>
      <p:grpSp>
        <p:nvGrpSpPr>
          <p:cNvPr id="1061" name="Google Shape;1061;p51"/>
          <p:cNvGrpSpPr/>
          <p:nvPr/>
        </p:nvGrpSpPr>
        <p:grpSpPr>
          <a:xfrm>
            <a:off x="4291745" y="2546636"/>
            <a:ext cx="576758" cy="572707"/>
            <a:chOff x="-63250675" y="3744075"/>
            <a:chExt cx="320350" cy="318100"/>
          </a:xfrm>
        </p:grpSpPr>
        <p:sp>
          <p:nvSpPr>
            <p:cNvPr id="1062" name="Google Shape;1062;p51"/>
            <p:cNvSpPr/>
            <p:nvPr/>
          </p:nvSpPr>
          <p:spPr>
            <a:xfrm>
              <a:off x="-63126250" y="3744075"/>
              <a:ext cx="195925" cy="192875"/>
            </a:xfrm>
            <a:custGeom>
              <a:avLst/>
              <a:gdLst/>
              <a:ahLst/>
              <a:cxnLst/>
              <a:rect l="l" t="t" r="r" b="b"/>
              <a:pathLst>
                <a:path w="7837" h="7715" extrusionOk="0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1"/>
            <p:cNvSpPr/>
            <p:nvPr/>
          </p:nvSpPr>
          <p:spPr>
            <a:xfrm>
              <a:off x="-63190025" y="3814050"/>
              <a:ext cx="186675" cy="185900"/>
            </a:xfrm>
            <a:custGeom>
              <a:avLst/>
              <a:gdLst/>
              <a:ahLst/>
              <a:cxnLst/>
              <a:rect l="l" t="t" r="r" b="b"/>
              <a:pathLst>
                <a:path w="7467" h="7436" extrusionOk="0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1"/>
            <p:cNvSpPr/>
            <p:nvPr/>
          </p:nvSpPr>
          <p:spPr>
            <a:xfrm>
              <a:off x="-63250675" y="3751050"/>
              <a:ext cx="311125" cy="311125"/>
            </a:xfrm>
            <a:custGeom>
              <a:avLst/>
              <a:gdLst/>
              <a:ahLst/>
              <a:cxnLst/>
              <a:rect l="l" t="t" r="r" b="b"/>
              <a:pathLst>
                <a:path w="12445" h="12445" extrusionOk="0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" name="Google Shape;895;p47">
            <a:extLst>
              <a:ext uri="{FF2B5EF4-FFF2-40B4-BE49-F238E27FC236}">
                <a16:creationId xmlns:a16="http://schemas.microsoft.com/office/drawing/2014/main" id="{654EBF75-7BAB-4A54-9198-0B3DBADB3BB1}"/>
              </a:ext>
            </a:extLst>
          </p:cNvPr>
          <p:cNvSpPr txBox="1">
            <a:spLocks/>
          </p:cNvSpPr>
          <p:nvPr/>
        </p:nvSpPr>
        <p:spPr>
          <a:xfrm>
            <a:off x="940988" y="1183459"/>
            <a:ext cx="17900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800" dirty="0"/>
              <a:t>Train Set</a:t>
            </a:r>
          </a:p>
        </p:txBody>
      </p:sp>
      <p:sp>
        <p:nvSpPr>
          <p:cNvPr id="50" name="Google Shape;895;p47">
            <a:extLst>
              <a:ext uri="{FF2B5EF4-FFF2-40B4-BE49-F238E27FC236}">
                <a16:creationId xmlns:a16="http://schemas.microsoft.com/office/drawing/2014/main" id="{01DB4EDB-A2BC-4F6A-84C4-E88A61C1252B}"/>
              </a:ext>
            </a:extLst>
          </p:cNvPr>
          <p:cNvSpPr txBox="1">
            <a:spLocks/>
          </p:cNvSpPr>
          <p:nvPr/>
        </p:nvSpPr>
        <p:spPr>
          <a:xfrm>
            <a:off x="6412987" y="1183459"/>
            <a:ext cx="179002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oppins"/>
              <a:buNone/>
              <a:defRPr sz="3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n-US" sz="1800" dirty="0"/>
              <a:t>Test Set</a:t>
            </a:r>
          </a:p>
        </p:txBody>
      </p:sp>
      <p:sp>
        <p:nvSpPr>
          <p:cNvPr id="51" name="Google Shape;1103;p54">
            <a:extLst>
              <a:ext uri="{FF2B5EF4-FFF2-40B4-BE49-F238E27FC236}">
                <a16:creationId xmlns:a16="http://schemas.microsoft.com/office/drawing/2014/main" id="{AAEA200E-1CD8-487F-A1A3-7B6A469F2512}"/>
              </a:ext>
            </a:extLst>
          </p:cNvPr>
          <p:cNvSpPr txBox="1">
            <a:spLocks/>
          </p:cNvSpPr>
          <p:nvPr/>
        </p:nvSpPr>
        <p:spPr>
          <a:xfrm>
            <a:off x="1423679" y="2528336"/>
            <a:ext cx="828771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accent5"/>
                </a:solidFill>
              </a:rPr>
              <a:t>0.463</a:t>
            </a:r>
          </a:p>
        </p:txBody>
      </p:sp>
      <p:sp>
        <p:nvSpPr>
          <p:cNvPr id="52" name="Google Shape;1103;p54">
            <a:extLst>
              <a:ext uri="{FF2B5EF4-FFF2-40B4-BE49-F238E27FC236}">
                <a16:creationId xmlns:a16="http://schemas.microsoft.com/office/drawing/2014/main" id="{2925BF8F-2819-4D1C-8010-D6A23F1DA3F4}"/>
              </a:ext>
            </a:extLst>
          </p:cNvPr>
          <p:cNvSpPr txBox="1">
            <a:spLocks/>
          </p:cNvSpPr>
          <p:nvPr/>
        </p:nvSpPr>
        <p:spPr>
          <a:xfrm>
            <a:off x="1421614" y="3895525"/>
            <a:ext cx="828771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accent5"/>
                </a:solidFill>
              </a:rPr>
              <a:t>0.804</a:t>
            </a:r>
          </a:p>
        </p:txBody>
      </p:sp>
      <p:sp>
        <p:nvSpPr>
          <p:cNvPr id="53" name="Google Shape;1103;p54">
            <a:extLst>
              <a:ext uri="{FF2B5EF4-FFF2-40B4-BE49-F238E27FC236}">
                <a16:creationId xmlns:a16="http://schemas.microsoft.com/office/drawing/2014/main" id="{C4AC9A36-4A81-4474-BEF1-5E167C0B16E1}"/>
              </a:ext>
            </a:extLst>
          </p:cNvPr>
          <p:cNvSpPr txBox="1">
            <a:spLocks/>
          </p:cNvSpPr>
          <p:nvPr/>
        </p:nvSpPr>
        <p:spPr>
          <a:xfrm>
            <a:off x="6901350" y="2519725"/>
            <a:ext cx="828771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accent5"/>
                </a:solidFill>
              </a:rPr>
              <a:t>0.432</a:t>
            </a:r>
          </a:p>
        </p:txBody>
      </p:sp>
      <p:sp>
        <p:nvSpPr>
          <p:cNvPr id="54" name="Google Shape;1103;p54">
            <a:extLst>
              <a:ext uri="{FF2B5EF4-FFF2-40B4-BE49-F238E27FC236}">
                <a16:creationId xmlns:a16="http://schemas.microsoft.com/office/drawing/2014/main" id="{A58DC50F-CB3B-4A44-833E-5B2BD85C1AB9}"/>
              </a:ext>
            </a:extLst>
          </p:cNvPr>
          <p:cNvSpPr txBox="1">
            <a:spLocks/>
          </p:cNvSpPr>
          <p:nvPr/>
        </p:nvSpPr>
        <p:spPr>
          <a:xfrm>
            <a:off x="6885879" y="3902369"/>
            <a:ext cx="828771" cy="7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1800" b="1" dirty="0">
                <a:solidFill>
                  <a:schemeClr val="accent5"/>
                </a:solidFill>
              </a:rPr>
              <a:t>0.768</a:t>
            </a:r>
          </a:p>
        </p:txBody>
      </p:sp>
    </p:spTree>
    <p:extLst>
      <p:ext uri="{BB962C8B-B14F-4D97-AF65-F5344CB8AC3E}">
        <p14:creationId xmlns:p14="http://schemas.microsoft.com/office/powerpoint/2010/main" val="4245639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6916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2"/>
          <p:cNvSpPr txBox="1">
            <a:spLocks noGrp="1"/>
          </p:cNvSpPr>
          <p:nvPr>
            <p:ph type="subTitle" idx="4294967295"/>
          </p:nvPr>
        </p:nvSpPr>
        <p:spPr>
          <a:xfrm>
            <a:off x="714225" y="3967433"/>
            <a:ext cx="7715400" cy="9938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We lean a little bit towards recall (not too strict on precision either)</a:t>
            </a:r>
            <a:endParaRPr sz="2400" b="1" dirty="0"/>
          </a:p>
        </p:txBody>
      </p:sp>
      <p:sp>
        <p:nvSpPr>
          <p:cNvPr id="1071" name="Google Shape;1071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3DB0F-1D0B-411B-856C-656413E0B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62" y="1285943"/>
            <a:ext cx="3335701" cy="283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728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2"/>
          <p:cNvSpPr txBox="1">
            <a:spLocks noGrp="1"/>
          </p:cNvSpPr>
          <p:nvPr>
            <p:ph type="subTitle" idx="4294967295"/>
          </p:nvPr>
        </p:nvSpPr>
        <p:spPr>
          <a:xfrm>
            <a:off x="714225" y="3967433"/>
            <a:ext cx="7715400" cy="9938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We lean a little bit towards recall (not too strict on precision either)</a:t>
            </a:r>
            <a:endParaRPr sz="2400" b="1" dirty="0"/>
          </a:p>
        </p:txBody>
      </p:sp>
      <p:sp>
        <p:nvSpPr>
          <p:cNvPr id="1071" name="Google Shape;1071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33DB0F-1D0B-411B-856C-656413E0B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962" y="1285943"/>
            <a:ext cx="3335701" cy="28350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0EEA3A-B309-480F-8C7E-BB38A619C0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25" y="1365180"/>
            <a:ext cx="3903963" cy="2676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657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40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Motivation</a:t>
            </a:r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F0D89D-97B4-4A04-BE90-14B44FD0E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636" y="1230923"/>
            <a:ext cx="4514727" cy="32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8191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52"/>
          <p:cNvSpPr txBox="1">
            <a:spLocks noGrp="1"/>
          </p:cNvSpPr>
          <p:nvPr>
            <p:ph type="subTitle" idx="4294967295"/>
          </p:nvPr>
        </p:nvSpPr>
        <p:spPr>
          <a:xfrm>
            <a:off x="715625" y="4019545"/>
            <a:ext cx="7715400" cy="99380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Mainly external </a:t>
            </a:r>
            <a:r>
              <a:rPr lang="en" sz="2000" b="1" dirty="0"/>
              <a:t>income sources, education, </a:t>
            </a:r>
            <a:r>
              <a:rPr lang="en" sz="2000" dirty="0"/>
              <a:t>and </a:t>
            </a:r>
            <a:r>
              <a:rPr lang="en" sz="2000" b="1" dirty="0"/>
              <a:t>type of loans </a:t>
            </a:r>
            <a:r>
              <a:rPr lang="en" sz="2000" dirty="0"/>
              <a:t>determine the decision.</a:t>
            </a:r>
            <a:endParaRPr sz="2000" b="1" dirty="0"/>
          </a:p>
        </p:txBody>
      </p:sp>
      <p:sp>
        <p:nvSpPr>
          <p:cNvPr id="1071" name="Google Shape;1071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Features importance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68D43-EE31-468D-9B07-DC5559D5E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589" y="1123955"/>
            <a:ext cx="7500551" cy="315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907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1" name="Google Shape;1151;p5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Recap</a:t>
            </a:r>
            <a:endParaRPr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58"/>
          <p:cNvSpPr txBox="1"/>
          <p:nvPr/>
        </p:nvSpPr>
        <p:spPr>
          <a:xfrm>
            <a:off x="862725" y="2745863"/>
            <a:ext cx="16197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EDA/DataViz</a:t>
            </a:r>
            <a:endParaRPr sz="16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1" name="Google Shape;1151;p5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Recap</a:t>
            </a:r>
            <a:endParaRPr dirty="0"/>
          </a:p>
        </p:txBody>
      </p:sp>
      <p:sp>
        <p:nvSpPr>
          <p:cNvPr id="1152" name="Google Shape;1152;p58"/>
          <p:cNvSpPr txBox="1"/>
          <p:nvPr/>
        </p:nvSpPr>
        <p:spPr>
          <a:xfrm>
            <a:off x="714225" y="3502078"/>
            <a:ext cx="1916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Gather, clean, and explore data</a:t>
            </a:r>
            <a:endParaRPr sz="1600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cxnSp>
        <p:nvCxnSpPr>
          <p:cNvPr id="1179" name="Google Shape;1179;p58"/>
          <p:cNvCxnSpPr>
            <a:cxnSpLocks/>
            <a:stCxn id="1143" idx="2"/>
          </p:cNvCxnSpPr>
          <p:nvPr/>
        </p:nvCxnSpPr>
        <p:spPr>
          <a:xfrm rot="-5400000" flipH="1">
            <a:off x="1467525" y="3307613"/>
            <a:ext cx="410700" cy="600"/>
          </a:xfrm>
          <a:prstGeom prst="bentConnector3">
            <a:avLst>
              <a:gd name="adj1" fmla="val 5001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6146975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1" name="Google Shape;1141;p58"/>
          <p:cNvCxnSpPr>
            <a:cxnSpLocks/>
          </p:cNvCxnSpPr>
          <p:nvPr/>
        </p:nvCxnSpPr>
        <p:spPr>
          <a:xfrm>
            <a:off x="2482575" y="2923613"/>
            <a:ext cx="41784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3" name="Google Shape;1143;p58"/>
          <p:cNvSpPr txBox="1"/>
          <p:nvPr/>
        </p:nvSpPr>
        <p:spPr>
          <a:xfrm>
            <a:off x="862725" y="2745863"/>
            <a:ext cx="16197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EDA/DataViz</a:t>
            </a:r>
            <a:endParaRPr sz="16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9" name="Google Shape;1149;p58"/>
          <p:cNvSpPr txBox="1"/>
          <p:nvPr/>
        </p:nvSpPr>
        <p:spPr>
          <a:xfrm>
            <a:off x="2805788" y="2745863"/>
            <a:ext cx="16197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Feature Engineer</a:t>
            </a:r>
            <a:endParaRPr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1" name="Google Shape;1151;p5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Recap</a:t>
            </a:r>
            <a:endParaRPr dirty="0"/>
          </a:p>
        </p:txBody>
      </p:sp>
      <p:sp>
        <p:nvSpPr>
          <p:cNvPr id="1152" name="Google Shape;1152;p58"/>
          <p:cNvSpPr txBox="1"/>
          <p:nvPr/>
        </p:nvSpPr>
        <p:spPr>
          <a:xfrm>
            <a:off x="714225" y="3502078"/>
            <a:ext cx="1916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Gather, clean, and explore data</a:t>
            </a:r>
            <a:endParaRPr sz="1600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154" name="Google Shape;1154;p58"/>
          <p:cNvSpPr txBox="1"/>
          <p:nvPr/>
        </p:nvSpPr>
        <p:spPr>
          <a:xfrm>
            <a:off x="2657288" y="1877700"/>
            <a:ext cx="1916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Interactive features/ categorical features</a:t>
            </a:r>
            <a:endParaRPr sz="1600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grpSp>
        <p:nvGrpSpPr>
          <p:cNvPr id="1159" name="Google Shape;1159;p58"/>
          <p:cNvGrpSpPr/>
          <p:nvPr/>
        </p:nvGrpSpPr>
        <p:grpSpPr>
          <a:xfrm>
            <a:off x="3437946" y="3761666"/>
            <a:ext cx="349133" cy="349163"/>
            <a:chOff x="3497300" y="3955025"/>
            <a:chExt cx="295375" cy="295400"/>
          </a:xfrm>
        </p:grpSpPr>
        <p:sp>
          <p:nvSpPr>
            <p:cNvPr id="1160" name="Google Shape;1160;p58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8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8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79" name="Google Shape;1179;p58"/>
          <p:cNvCxnSpPr>
            <a:cxnSpLocks/>
            <a:stCxn id="1143" idx="2"/>
          </p:cNvCxnSpPr>
          <p:nvPr/>
        </p:nvCxnSpPr>
        <p:spPr>
          <a:xfrm rot="-5400000" flipH="1">
            <a:off x="1467525" y="3307613"/>
            <a:ext cx="410700" cy="600"/>
          </a:xfrm>
          <a:prstGeom prst="bentConnector3">
            <a:avLst>
              <a:gd name="adj1" fmla="val 5001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" name="Google Shape;1180;p58"/>
          <p:cNvCxnSpPr>
            <a:stCxn id="1149" idx="0"/>
            <a:endCxn id="1154" idx="2"/>
          </p:cNvCxnSpPr>
          <p:nvPr/>
        </p:nvCxnSpPr>
        <p:spPr>
          <a:xfrm rot="-5400000">
            <a:off x="3439688" y="2569313"/>
            <a:ext cx="352500" cy="6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757483A6-0675-45CC-B864-6FC20004D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488" y="2332258"/>
            <a:ext cx="2787838" cy="1162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80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1" name="Google Shape;1141;p58"/>
          <p:cNvCxnSpPr>
            <a:cxnSpLocks/>
          </p:cNvCxnSpPr>
          <p:nvPr/>
        </p:nvCxnSpPr>
        <p:spPr>
          <a:xfrm>
            <a:off x="2482575" y="2923613"/>
            <a:ext cx="41784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3" name="Google Shape;1143;p58"/>
          <p:cNvSpPr txBox="1"/>
          <p:nvPr/>
        </p:nvSpPr>
        <p:spPr>
          <a:xfrm>
            <a:off x="862725" y="2745863"/>
            <a:ext cx="16197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EDA/DataViz</a:t>
            </a:r>
            <a:endParaRPr sz="16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9" name="Google Shape;1149;p58"/>
          <p:cNvSpPr txBox="1"/>
          <p:nvPr/>
        </p:nvSpPr>
        <p:spPr>
          <a:xfrm>
            <a:off x="2805788" y="2745863"/>
            <a:ext cx="16197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Feature Engineer</a:t>
            </a:r>
            <a:endParaRPr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0" name="Google Shape;1150;p58"/>
          <p:cNvSpPr txBox="1"/>
          <p:nvPr/>
        </p:nvSpPr>
        <p:spPr>
          <a:xfrm>
            <a:off x="4754138" y="2745863"/>
            <a:ext cx="16197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Model seletion</a:t>
            </a:r>
            <a:endParaRPr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1" name="Google Shape;1151;p5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Recap</a:t>
            </a:r>
            <a:endParaRPr dirty="0"/>
          </a:p>
        </p:txBody>
      </p:sp>
      <p:sp>
        <p:nvSpPr>
          <p:cNvPr id="1152" name="Google Shape;1152;p58"/>
          <p:cNvSpPr txBox="1"/>
          <p:nvPr/>
        </p:nvSpPr>
        <p:spPr>
          <a:xfrm>
            <a:off x="714225" y="3502078"/>
            <a:ext cx="1916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Gather, clean, and explore data</a:t>
            </a:r>
            <a:endParaRPr sz="1600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153" name="Google Shape;1153;p58"/>
          <p:cNvSpPr txBox="1"/>
          <p:nvPr/>
        </p:nvSpPr>
        <p:spPr>
          <a:xfrm>
            <a:off x="4605638" y="3502078"/>
            <a:ext cx="1916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Build, compare, and choose the best model</a:t>
            </a:r>
            <a:endParaRPr sz="1600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154" name="Google Shape;1154;p58"/>
          <p:cNvSpPr txBox="1"/>
          <p:nvPr/>
        </p:nvSpPr>
        <p:spPr>
          <a:xfrm>
            <a:off x="2657288" y="1877700"/>
            <a:ext cx="1916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Interactive features/ categorical features</a:t>
            </a:r>
            <a:endParaRPr sz="1600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grpSp>
        <p:nvGrpSpPr>
          <p:cNvPr id="1159" name="Google Shape;1159;p58"/>
          <p:cNvGrpSpPr/>
          <p:nvPr/>
        </p:nvGrpSpPr>
        <p:grpSpPr>
          <a:xfrm>
            <a:off x="3437946" y="3761666"/>
            <a:ext cx="349133" cy="349163"/>
            <a:chOff x="3497300" y="3955025"/>
            <a:chExt cx="295375" cy="295400"/>
          </a:xfrm>
        </p:grpSpPr>
        <p:sp>
          <p:nvSpPr>
            <p:cNvPr id="1160" name="Google Shape;1160;p58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8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8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79" name="Google Shape;1179;p58"/>
          <p:cNvCxnSpPr>
            <a:cxnSpLocks/>
            <a:stCxn id="1143" idx="2"/>
          </p:cNvCxnSpPr>
          <p:nvPr/>
        </p:nvCxnSpPr>
        <p:spPr>
          <a:xfrm rot="-5400000" flipH="1">
            <a:off x="1467525" y="3307613"/>
            <a:ext cx="410700" cy="600"/>
          </a:xfrm>
          <a:prstGeom prst="bentConnector3">
            <a:avLst>
              <a:gd name="adj1" fmla="val 5001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" name="Google Shape;1180;p58"/>
          <p:cNvCxnSpPr>
            <a:stCxn id="1149" idx="0"/>
            <a:endCxn id="1154" idx="2"/>
          </p:cNvCxnSpPr>
          <p:nvPr/>
        </p:nvCxnSpPr>
        <p:spPr>
          <a:xfrm rot="-5400000">
            <a:off x="3439688" y="2569313"/>
            <a:ext cx="352500" cy="6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3" name="Google Shape;1183;p58"/>
          <p:cNvCxnSpPr>
            <a:cxnSpLocks/>
            <a:stCxn id="1150" idx="2"/>
          </p:cNvCxnSpPr>
          <p:nvPr/>
        </p:nvCxnSpPr>
        <p:spPr>
          <a:xfrm rot="-5400000" flipH="1">
            <a:off x="5358938" y="3307613"/>
            <a:ext cx="410700" cy="600"/>
          </a:xfrm>
          <a:prstGeom prst="bentConnector3">
            <a:avLst>
              <a:gd name="adj1" fmla="val 5001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D2C146C6-D5EB-4ADF-A5A4-A027A9C5C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238" y="2503788"/>
            <a:ext cx="1738313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2469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41" name="Google Shape;1141;p58"/>
          <p:cNvCxnSpPr>
            <a:cxnSpLocks/>
            <a:endCxn id="1142" idx="1"/>
          </p:cNvCxnSpPr>
          <p:nvPr/>
        </p:nvCxnSpPr>
        <p:spPr>
          <a:xfrm>
            <a:off x="2482575" y="2923613"/>
            <a:ext cx="41784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43" name="Google Shape;1143;p58"/>
          <p:cNvSpPr txBox="1"/>
          <p:nvPr/>
        </p:nvSpPr>
        <p:spPr>
          <a:xfrm>
            <a:off x="862725" y="2745863"/>
            <a:ext cx="16197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EDA/DataViz</a:t>
            </a:r>
            <a:endParaRPr sz="16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9" name="Google Shape;1149;p58"/>
          <p:cNvSpPr txBox="1"/>
          <p:nvPr/>
        </p:nvSpPr>
        <p:spPr>
          <a:xfrm>
            <a:off x="2805788" y="2745863"/>
            <a:ext cx="16197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Feature Engineer</a:t>
            </a:r>
            <a:endParaRPr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0" name="Google Shape;1150;p58"/>
          <p:cNvSpPr txBox="1"/>
          <p:nvPr/>
        </p:nvSpPr>
        <p:spPr>
          <a:xfrm>
            <a:off x="4754138" y="2745863"/>
            <a:ext cx="16197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Model seletion</a:t>
            </a:r>
            <a:endParaRPr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2" name="Google Shape;1142;p58"/>
          <p:cNvSpPr txBox="1"/>
          <p:nvPr/>
        </p:nvSpPr>
        <p:spPr>
          <a:xfrm>
            <a:off x="6660975" y="2745863"/>
            <a:ext cx="1619700" cy="356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accent1"/>
                </a:solidFill>
                <a:latin typeface="Poppins"/>
                <a:ea typeface="Poppins"/>
                <a:cs typeface="Poppins"/>
                <a:sym typeface="Poppins"/>
              </a:rPr>
              <a:t>Optimization/ Deployment</a:t>
            </a:r>
            <a:endParaRPr sz="1200" b="1" dirty="0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1" name="Google Shape;1151;p5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Recap</a:t>
            </a:r>
            <a:endParaRPr dirty="0"/>
          </a:p>
        </p:txBody>
      </p:sp>
      <p:sp>
        <p:nvSpPr>
          <p:cNvPr id="1152" name="Google Shape;1152;p58"/>
          <p:cNvSpPr txBox="1"/>
          <p:nvPr/>
        </p:nvSpPr>
        <p:spPr>
          <a:xfrm>
            <a:off x="714225" y="3502078"/>
            <a:ext cx="1916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Gather, clean, and explore data</a:t>
            </a:r>
            <a:endParaRPr sz="1600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153" name="Google Shape;1153;p58"/>
          <p:cNvSpPr txBox="1"/>
          <p:nvPr/>
        </p:nvSpPr>
        <p:spPr>
          <a:xfrm>
            <a:off x="4605638" y="3502078"/>
            <a:ext cx="1916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Build, compare, and choose the best model</a:t>
            </a:r>
            <a:endParaRPr sz="1600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154" name="Google Shape;1154;p58"/>
          <p:cNvSpPr txBox="1"/>
          <p:nvPr/>
        </p:nvSpPr>
        <p:spPr>
          <a:xfrm>
            <a:off x="2657288" y="1877700"/>
            <a:ext cx="1916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Interactive features/ categorical features</a:t>
            </a:r>
            <a:endParaRPr sz="1600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sp>
        <p:nvSpPr>
          <p:cNvPr id="1155" name="Google Shape;1155;p58"/>
          <p:cNvSpPr txBox="1"/>
          <p:nvPr/>
        </p:nvSpPr>
        <p:spPr>
          <a:xfrm>
            <a:off x="6512475" y="1877700"/>
            <a:ext cx="19167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1"/>
                </a:solidFill>
                <a:latin typeface="Darker Grotesque Medium"/>
                <a:ea typeface="Darker Grotesque Medium"/>
                <a:cs typeface="Darker Grotesque Medium"/>
                <a:sym typeface="Darker Grotesque Medium"/>
              </a:rPr>
              <a:t>GridSearchCV, hyperparam tuning</a:t>
            </a:r>
            <a:endParaRPr sz="1600" dirty="0">
              <a:solidFill>
                <a:schemeClr val="dk1"/>
              </a:solidFill>
              <a:latin typeface="Darker Grotesque Medium"/>
              <a:ea typeface="Darker Grotesque Medium"/>
              <a:cs typeface="Darker Grotesque Medium"/>
              <a:sym typeface="Darker Grotesque Medium"/>
            </a:endParaRPr>
          </a:p>
        </p:txBody>
      </p:sp>
      <p:grpSp>
        <p:nvGrpSpPr>
          <p:cNvPr id="1159" name="Google Shape;1159;p58"/>
          <p:cNvGrpSpPr/>
          <p:nvPr/>
        </p:nvGrpSpPr>
        <p:grpSpPr>
          <a:xfrm>
            <a:off x="3437946" y="3761666"/>
            <a:ext cx="349133" cy="349163"/>
            <a:chOff x="3497300" y="3955025"/>
            <a:chExt cx="295375" cy="295400"/>
          </a:xfrm>
        </p:grpSpPr>
        <p:sp>
          <p:nvSpPr>
            <p:cNvPr id="1160" name="Google Shape;1160;p58"/>
            <p:cNvSpPr/>
            <p:nvPr/>
          </p:nvSpPr>
          <p:spPr>
            <a:xfrm>
              <a:off x="3660350" y="4035375"/>
              <a:ext cx="132325" cy="155175"/>
            </a:xfrm>
            <a:custGeom>
              <a:avLst/>
              <a:gdLst/>
              <a:ahLst/>
              <a:cxnLst/>
              <a:rect l="l" t="t" r="r" b="b"/>
              <a:pathLst>
                <a:path w="5293" h="6207" extrusionOk="0">
                  <a:moveTo>
                    <a:pt x="4663" y="0"/>
                  </a:moveTo>
                  <a:lnTo>
                    <a:pt x="0" y="2773"/>
                  </a:lnTo>
                  <a:lnTo>
                    <a:pt x="4127" y="6207"/>
                  </a:lnTo>
                  <a:cubicBezTo>
                    <a:pt x="4852" y="5199"/>
                    <a:pt x="5293" y="4033"/>
                    <a:pt x="5293" y="2678"/>
                  </a:cubicBezTo>
                  <a:cubicBezTo>
                    <a:pt x="5293" y="1733"/>
                    <a:pt x="5041" y="851"/>
                    <a:pt x="46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58"/>
            <p:cNvSpPr/>
            <p:nvPr/>
          </p:nvSpPr>
          <p:spPr>
            <a:xfrm>
              <a:off x="3653250" y="3955025"/>
              <a:ext cx="114225" cy="133150"/>
            </a:xfrm>
            <a:custGeom>
              <a:avLst/>
              <a:gdLst/>
              <a:ahLst/>
              <a:cxnLst/>
              <a:rect l="l" t="t" r="r" b="b"/>
              <a:pathLst>
                <a:path w="4569" h="5326" extrusionOk="0">
                  <a:moveTo>
                    <a:pt x="1" y="1"/>
                  </a:moveTo>
                  <a:lnTo>
                    <a:pt x="1" y="5325"/>
                  </a:lnTo>
                  <a:lnTo>
                    <a:pt x="4569" y="2679"/>
                  </a:lnTo>
                  <a:cubicBezTo>
                    <a:pt x="3561" y="1167"/>
                    <a:pt x="1891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58"/>
            <p:cNvSpPr/>
            <p:nvPr/>
          </p:nvSpPr>
          <p:spPr>
            <a:xfrm>
              <a:off x="3497300" y="3955025"/>
              <a:ext cx="256000" cy="295400"/>
            </a:xfrm>
            <a:custGeom>
              <a:avLst/>
              <a:gdLst/>
              <a:ahLst/>
              <a:cxnLst/>
              <a:rect l="l" t="t" r="r" b="b"/>
              <a:pathLst>
                <a:path w="10240" h="11816" extrusionOk="0">
                  <a:moveTo>
                    <a:pt x="5577" y="1"/>
                  </a:moveTo>
                  <a:cubicBezTo>
                    <a:pt x="2521" y="190"/>
                    <a:pt x="1" y="2805"/>
                    <a:pt x="1" y="5892"/>
                  </a:cubicBezTo>
                  <a:cubicBezTo>
                    <a:pt x="1" y="9137"/>
                    <a:pt x="2678" y="11815"/>
                    <a:pt x="5923" y="11815"/>
                  </a:cubicBezTo>
                  <a:cubicBezTo>
                    <a:pt x="7625" y="11815"/>
                    <a:pt x="9168" y="11059"/>
                    <a:pt x="10240" y="9925"/>
                  </a:cubicBezTo>
                  <a:lnTo>
                    <a:pt x="5703" y="6176"/>
                  </a:lnTo>
                  <a:cubicBezTo>
                    <a:pt x="5608" y="6144"/>
                    <a:pt x="5577" y="5987"/>
                    <a:pt x="5577" y="5892"/>
                  </a:cubicBezTo>
                  <a:lnTo>
                    <a:pt x="557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3" name="Google Shape;1163;p58"/>
          <p:cNvGrpSpPr/>
          <p:nvPr/>
        </p:nvGrpSpPr>
        <p:grpSpPr>
          <a:xfrm>
            <a:off x="7299116" y="3760587"/>
            <a:ext cx="350079" cy="351320"/>
            <a:chOff x="4991425" y="3234750"/>
            <a:chExt cx="296175" cy="297225"/>
          </a:xfrm>
        </p:grpSpPr>
        <p:sp>
          <p:nvSpPr>
            <p:cNvPr id="1164" name="Google Shape;1164;p58"/>
            <p:cNvSpPr/>
            <p:nvPr/>
          </p:nvSpPr>
          <p:spPr>
            <a:xfrm>
              <a:off x="5077275" y="3304450"/>
              <a:ext cx="122100" cy="99275"/>
            </a:xfrm>
            <a:custGeom>
              <a:avLst/>
              <a:gdLst/>
              <a:ahLst/>
              <a:cxnLst/>
              <a:rect l="l" t="t" r="r" b="b"/>
              <a:pathLst>
                <a:path w="4884" h="3971" extrusionOk="0">
                  <a:moveTo>
                    <a:pt x="2426" y="1"/>
                  </a:moveTo>
                  <a:cubicBezTo>
                    <a:pt x="1103" y="1"/>
                    <a:pt x="0" y="1104"/>
                    <a:pt x="0" y="2427"/>
                  </a:cubicBezTo>
                  <a:cubicBezTo>
                    <a:pt x="0" y="3025"/>
                    <a:pt x="190" y="3530"/>
                    <a:pt x="536" y="3971"/>
                  </a:cubicBezTo>
                  <a:cubicBezTo>
                    <a:pt x="820" y="3624"/>
                    <a:pt x="1103" y="3309"/>
                    <a:pt x="1481" y="3057"/>
                  </a:cubicBezTo>
                  <a:cubicBezTo>
                    <a:pt x="1261" y="2805"/>
                    <a:pt x="1103" y="2458"/>
                    <a:pt x="1103" y="2112"/>
                  </a:cubicBezTo>
                  <a:cubicBezTo>
                    <a:pt x="1103" y="1356"/>
                    <a:pt x="1733" y="726"/>
                    <a:pt x="2489" y="726"/>
                  </a:cubicBezTo>
                  <a:cubicBezTo>
                    <a:pt x="3214" y="726"/>
                    <a:pt x="3844" y="1356"/>
                    <a:pt x="3844" y="2112"/>
                  </a:cubicBezTo>
                  <a:cubicBezTo>
                    <a:pt x="3844" y="2458"/>
                    <a:pt x="3687" y="2805"/>
                    <a:pt x="3466" y="3057"/>
                  </a:cubicBezTo>
                  <a:cubicBezTo>
                    <a:pt x="3844" y="3246"/>
                    <a:pt x="4128" y="3561"/>
                    <a:pt x="4317" y="3971"/>
                  </a:cubicBezTo>
                  <a:cubicBezTo>
                    <a:pt x="4695" y="3530"/>
                    <a:pt x="4884" y="3025"/>
                    <a:pt x="4884" y="2427"/>
                  </a:cubicBezTo>
                  <a:cubicBezTo>
                    <a:pt x="4884" y="1104"/>
                    <a:pt x="3781" y="1"/>
                    <a:pt x="24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58"/>
            <p:cNvSpPr/>
            <p:nvPr/>
          </p:nvSpPr>
          <p:spPr>
            <a:xfrm>
              <a:off x="5121375" y="3339900"/>
              <a:ext cx="35475" cy="35475"/>
            </a:xfrm>
            <a:custGeom>
              <a:avLst/>
              <a:gdLst/>
              <a:ahLst/>
              <a:cxnLst/>
              <a:rect l="l" t="t" r="r" b="b"/>
              <a:pathLst>
                <a:path w="1419" h="1419" extrusionOk="0">
                  <a:moveTo>
                    <a:pt x="725" y="1"/>
                  </a:moveTo>
                  <a:cubicBezTo>
                    <a:pt x="316" y="1"/>
                    <a:pt x="1" y="316"/>
                    <a:pt x="1" y="694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694"/>
                  </a:cubicBezTo>
                  <a:cubicBezTo>
                    <a:pt x="1418" y="316"/>
                    <a:pt x="1103" y="1"/>
                    <a:pt x="7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58"/>
            <p:cNvSpPr/>
            <p:nvPr/>
          </p:nvSpPr>
          <p:spPr>
            <a:xfrm>
              <a:off x="5009550" y="3234750"/>
              <a:ext cx="259150" cy="261125"/>
            </a:xfrm>
            <a:custGeom>
              <a:avLst/>
              <a:gdLst/>
              <a:ahLst/>
              <a:cxnLst/>
              <a:rect l="l" t="t" r="r" b="b"/>
              <a:pathLst>
                <a:path w="10366" h="10445" extrusionOk="0">
                  <a:moveTo>
                    <a:pt x="5198" y="2159"/>
                  </a:moveTo>
                  <a:cubicBezTo>
                    <a:pt x="6931" y="2159"/>
                    <a:pt x="8286" y="3514"/>
                    <a:pt x="8286" y="5246"/>
                  </a:cubicBezTo>
                  <a:cubicBezTo>
                    <a:pt x="8286" y="6916"/>
                    <a:pt x="6931" y="8365"/>
                    <a:pt x="5198" y="8365"/>
                  </a:cubicBezTo>
                  <a:cubicBezTo>
                    <a:pt x="3340" y="8365"/>
                    <a:pt x="2079" y="6822"/>
                    <a:pt x="2079" y="5246"/>
                  </a:cubicBezTo>
                  <a:cubicBezTo>
                    <a:pt x="2079" y="3514"/>
                    <a:pt x="3497" y="2159"/>
                    <a:pt x="5198" y="2159"/>
                  </a:cubicBezTo>
                  <a:close/>
                  <a:moveTo>
                    <a:pt x="5167" y="1"/>
                  </a:moveTo>
                  <a:cubicBezTo>
                    <a:pt x="5088" y="1"/>
                    <a:pt x="5009" y="17"/>
                    <a:pt x="4946" y="48"/>
                  </a:cubicBezTo>
                  <a:lnTo>
                    <a:pt x="4001" y="836"/>
                  </a:lnTo>
                  <a:lnTo>
                    <a:pt x="2773" y="678"/>
                  </a:lnTo>
                  <a:cubicBezTo>
                    <a:pt x="2756" y="675"/>
                    <a:pt x="2739" y="673"/>
                    <a:pt x="2723" y="673"/>
                  </a:cubicBezTo>
                  <a:cubicBezTo>
                    <a:pt x="2583" y="673"/>
                    <a:pt x="2454" y="786"/>
                    <a:pt x="2426" y="899"/>
                  </a:cubicBezTo>
                  <a:lnTo>
                    <a:pt x="1953" y="2033"/>
                  </a:lnTo>
                  <a:lnTo>
                    <a:pt x="819" y="2505"/>
                  </a:lnTo>
                  <a:cubicBezTo>
                    <a:pt x="662" y="2568"/>
                    <a:pt x="567" y="2694"/>
                    <a:pt x="630" y="2852"/>
                  </a:cubicBezTo>
                  <a:lnTo>
                    <a:pt x="788" y="4081"/>
                  </a:lnTo>
                  <a:lnTo>
                    <a:pt x="32" y="5026"/>
                  </a:lnTo>
                  <a:cubicBezTo>
                    <a:pt x="0" y="5183"/>
                    <a:pt x="0" y="5341"/>
                    <a:pt x="63" y="5467"/>
                  </a:cubicBezTo>
                  <a:lnTo>
                    <a:pt x="819" y="6381"/>
                  </a:lnTo>
                  <a:lnTo>
                    <a:pt x="662" y="7609"/>
                  </a:lnTo>
                  <a:cubicBezTo>
                    <a:pt x="630" y="7767"/>
                    <a:pt x="725" y="7924"/>
                    <a:pt x="851" y="7956"/>
                  </a:cubicBezTo>
                  <a:lnTo>
                    <a:pt x="1985" y="8428"/>
                  </a:lnTo>
                  <a:lnTo>
                    <a:pt x="2457" y="9594"/>
                  </a:lnTo>
                  <a:cubicBezTo>
                    <a:pt x="2536" y="9725"/>
                    <a:pt x="2637" y="9791"/>
                    <a:pt x="2741" y="9791"/>
                  </a:cubicBezTo>
                  <a:cubicBezTo>
                    <a:pt x="2762" y="9791"/>
                    <a:pt x="2783" y="9788"/>
                    <a:pt x="2804" y="9783"/>
                  </a:cubicBezTo>
                  <a:lnTo>
                    <a:pt x="4033" y="9626"/>
                  </a:lnTo>
                  <a:lnTo>
                    <a:pt x="4978" y="10382"/>
                  </a:lnTo>
                  <a:cubicBezTo>
                    <a:pt x="5072" y="10413"/>
                    <a:pt x="5104" y="10445"/>
                    <a:pt x="5167" y="10445"/>
                  </a:cubicBezTo>
                  <a:cubicBezTo>
                    <a:pt x="5261" y="10445"/>
                    <a:pt x="5324" y="10413"/>
                    <a:pt x="5387" y="10382"/>
                  </a:cubicBezTo>
                  <a:lnTo>
                    <a:pt x="6333" y="9626"/>
                  </a:lnTo>
                  <a:lnTo>
                    <a:pt x="7530" y="9783"/>
                  </a:lnTo>
                  <a:cubicBezTo>
                    <a:pt x="7687" y="9783"/>
                    <a:pt x="7876" y="9689"/>
                    <a:pt x="7908" y="9594"/>
                  </a:cubicBezTo>
                  <a:lnTo>
                    <a:pt x="8380" y="8428"/>
                  </a:lnTo>
                  <a:lnTo>
                    <a:pt x="9515" y="7956"/>
                  </a:lnTo>
                  <a:cubicBezTo>
                    <a:pt x="9672" y="7893"/>
                    <a:pt x="9735" y="7767"/>
                    <a:pt x="9704" y="7609"/>
                  </a:cubicBezTo>
                  <a:lnTo>
                    <a:pt x="9546" y="6381"/>
                  </a:lnTo>
                  <a:lnTo>
                    <a:pt x="10302" y="5467"/>
                  </a:lnTo>
                  <a:cubicBezTo>
                    <a:pt x="10365" y="5341"/>
                    <a:pt x="10365" y="5120"/>
                    <a:pt x="10302" y="5026"/>
                  </a:cubicBezTo>
                  <a:lnTo>
                    <a:pt x="9546" y="4081"/>
                  </a:lnTo>
                  <a:lnTo>
                    <a:pt x="9704" y="2852"/>
                  </a:lnTo>
                  <a:cubicBezTo>
                    <a:pt x="9735" y="2694"/>
                    <a:pt x="9641" y="2537"/>
                    <a:pt x="9515" y="2505"/>
                  </a:cubicBezTo>
                  <a:lnTo>
                    <a:pt x="8380" y="2033"/>
                  </a:lnTo>
                  <a:lnTo>
                    <a:pt x="7908" y="899"/>
                  </a:lnTo>
                  <a:cubicBezTo>
                    <a:pt x="7826" y="762"/>
                    <a:pt x="7719" y="672"/>
                    <a:pt x="7589" y="672"/>
                  </a:cubicBezTo>
                  <a:cubicBezTo>
                    <a:pt x="7570" y="672"/>
                    <a:pt x="7550" y="674"/>
                    <a:pt x="7530" y="678"/>
                  </a:cubicBezTo>
                  <a:lnTo>
                    <a:pt x="6333" y="836"/>
                  </a:lnTo>
                  <a:lnTo>
                    <a:pt x="5387" y="48"/>
                  </a:lnTo>
                  <a:cubicBezTo>
                    <a:pt x="5324" y="17"/>
                    <a:pt x="5246" y="1"/>
                    <a:pt x="51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58"/>
            <p:cNvSpPr/>
            <p:nvPr/>
          </p:nvSpPr>
          <p:spPr>
            <a:xfrm>
              <a:off x="5105625" y="3391900"/>
              <a:ext cx="66975" cy="34675"/>
            </a:xfrm>
            <a:custGeom>
              <a:avLst/>
              <a:gdLst/>
              <a:ahLst/>
              <a:cxnLst/>
              <a:rect l="l" t="t" r="r" b="b"/>
              <a:pathLst>
                <a:path w="2679" h="1387" extrusionOk="0">
                  <a:moveTo>
                    <a:pt x="1355" y="0"/>
                  </a:moveTo>
                  <a:cubicBezTo>
                    <a:pt x="725" y="0"/>
                    <a:pt x="190" y="441"/>
                    <a:pt x="1" y="977"/>
                  </a:cubicBezTo>
                  <a:cubicBezTo>
                    <a:pt x="410" y="1229"/>
                    <a:pt x="820" y="1386"/>
                    <a:pt x="1355" y="1386"/>
                  </a:cubicBezTo>
                  <a:cubicBezTo>
                    <a:pt x="1859" y="1386"/>
                    <a:pt x="2301" y="1229"/>
                    <a:pt x="2679" y="977"/>
                  </a:cubicBezTo>
                  <a:cubicBezTo>
                    <a:pt x="2521" y="410"/>
                    <a:pt x="1985" y="0"/>
                    <a:pt x="135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58"/>
            <p:cNvSpPr/>
            <p:nvPr/>
          </p:nvSpPr>
          <p:spPr>
            <a:xfrm>
              <a:off x="5192275" y="3443075"/>
              <a:ext cx="95325" cy="86975"/>
            </a:xfrm>
            <a:custGeom>
              <a:avLst/>
              <a:gdLst/>
              <a:ahLst/>
              <a:cxnLst/>
              <a:rect l="l" t="t" r="r" b="b"/>
              <a:pathLst>
                <a:path w="3813" h="3479" extrusionOk="0">
                  <a:moveTo>
                    <a:pt x="2867" y="1"/>
                  </a:moveTo>
                  <a:cubicBezTo>
                    <a:pt x="2741" y="127"/>
                    <a:pt x="2647" y="221"/>
                    <a:pt x="2489" y="284"/>
                  </a:cubicBezTo>
                  <a:lnTo>
                    <a:pt x="1607" y="631"/>
                  </a:lnTo>
                  <a:lnTo>
                    <a:pt x="1260" y="1482"/>
                  </a:lnTo>
                  <a:cubicBezTo>
                    <a:pt x="1103" y="1891"/>
                    <a:pt x="693" y="2112"/>
                    <a:pt x="284" y="2112"/>
                  </a:cubicBezTo>
                  <a:lnTo>
                    <a:pt x="158" y="2112"/>
                  </a:lnTo>
                  <a:lnTo>
                    <a:pt x="0" y="2080"/>
                  </a:lnTo>
                  <a:lnTo>
                    <a:pt x="1166" y="3372"/>
                  </a:lnTo>
                  <a:cubicBezTo>
                    <a:pt x="1237" y="3443"/>
                    <a:pt x="1343" y="3478"/>
                    <a:pt x="1445" y="3478"/>
                  </a:cubicBezTo>
                  <a:cubicBezTo>
                    <a:pt x="1479" y="3478"/>
                    <a:pt x="1512" y="3474"/>
                    <a:pt x="1544" y="3466"/>
                  </a:cubicBezTo>
                  <a:cubicBezTo>
                    <a:pt x="1638" y="3403"/>
                    <a:pt x="1764" y="3340"/>
                    <a:pt x="1764" y="3183"/>
                  </a:cubicBezTo>
                  <a:lnTo>
                    <a:pt x="2080" y="1639"/>
                  </a:lnTo>
                  <a:lnTo>
                    <a:pt x="3497" y="1324"/>
                  </a:lnTo>
                  <a:cubicBezTo>
                    <a:pt x="3532" y="1338"/>
                    <a:pt x="3563" y="1344"/>
                    <a:pt x="3592" y="1344"/>
                  </a:cubicBezTo>
                  <a:cubicBezTo>
                    <a:pt x="3693" y="1344"/>
                    <a:pt x="3756" y="1265"/>
                    <a:pt x="3781" y="1167"/>
                  </a:cubicBezTo>
                  <a:cubicBezTo>
                    <a:pt x="3812" y="1072"/>
                    <a:pt x="3781" y="946"/>
                    <a:pt x="3686" y="820"/>
                  </a:cubicBezTo>
                  <a:lnTo>
                    <a:pt x="28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58"/>
            <p:cNvSpPr/>
            <p:nvPr/>
          </p:nvSpPr>
          <p:spPr>
            <a:xfrm>
              <a:off x="4991425" y="3444650"/>
              <a:ext cx="95325" cy="87325"/>
            </a:xfrm>
            <a:custGeom>
              <a:avLst/>
              <a:gdLst/>
              <a:ahLst/>
              <a:cxnLst/>
              <a:rect l="l" t="t" r="r" b="b"/>
              <a:pathLst>
                <a:path w="3813" h="3493" extrusionOk="0">
                  <a:moveTo>
                    <a:pt x="946" y="1"/>
                  </a:moveTo>
                  <a:lnTo>
                    <a:pt x="126" y="851"/>
                  </a:lnTo>
                  <a:cubicBezTo>
                    <a:pt x="0" y="851"/>
                    <a:pt x="0" y="1009"/>
                    <a:pt x="32" y="1104"/>
                  </a:cubicBezTo>
                  <a:cubicBezTo>
                    <a:pt x="95" y="1230"/>
                    <a:pt x="158" y="1324"/>
                    <a:pt x="315" y="1356"/>
                  </a:cubicBezTo>
                  <a:lnTo>
                    <a:pt x="1733" y="1671"/>
                  </a:lnTo>
                  <a:lnTo>
                    <a:pt x="2048" y="3214"/>
                  </a:lnTo>
                  <a:cubicBezTo>
                    <a:pt x="2080" y="3309"/>
                    <a:pt x="2174" y="3435"/>
                    <a:pt x="2300" y="3466"/>
                  </a:cubicBezTo>
                  <a:cubicBezTo>
                    <a:pt x="2328" y="3485"/>
                    <a:pt x="2361" y="3492"/>
                    <a:pt x="2396" y="3492"/>
                  </a:cubicBezTo>
                  <a:cubicBezTo>
                    <a:pt x="2482" y="3492"/>
                    <a:pt x="2580" y="3448"/>
                    <a:pt x="2647" y="3403"/>
                  </a:cubicBezTo>
                  <a:lnTo>
                    <a:pt x="3813" y="2112"/>
                  </a:lnTo>
                  <a:lnTo>
                    <a:pt x="3813" y="2112"/>
                  </a:lnTo>
                  <a:lnTo>
                    <a:pt x="3624" y="2143"/>
                  </a:lnTo>
                  <a:lnTo>
                    <a:pt x="3561" y="2143"/>
                  </a:lnTo>
                  <a:cubicBezTo>
                    <a:pt x="3119" y="2143"/>
                    <a:pt x="2773" y="1891"/>
                    <a:pt x="2552" y="1513"/>
                  </a:cubicBezTo>
                  <a:lnTo>
                    <a:pt x="2206" y="631"/>
                  </a:lnTo>
                  <a:lnTo>
                    <a:pt x="1355" y="284"/>
                  </a:lnTo>
                  <a:cubicBezTo>
                    <a:pt x="1198" y="221"/>
                    <a:pt x="1072" y="127"/>
                    <a:pt x="94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79" name="Google Shape;1179;p58"/>
          <p:cNvCxnSpPr>
            <a:cxnSpLocks/>
            <a:stCxn id="1143" idx="2"/>
          </p:cNvCxnSpPr>
          <p:nvPr/>
        </p:nvCxnSpPr>
        <p:spPr>
          <a:xfrm rot="-5400000" flipH="1">
            <a:off x="1467525" y="3307613"/>
            <a:ext cx="410700" cy="600"/>
          </a:xfrm>
          <a:prstGeom prst="bentConnector3">
            <a:avLst>
              <a:gd name="adj1" fmla="val 5001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0" name="Google Shape;1180;p58"/>
          <p:cNvCxnSpPr>
            <a:stCxn id="1149" idx="0"/>
            <a:endCxn id="1154" idx="2"/>
          </p:cNvCxnSpPr>
          <p:nvPr/>
        </p:nvCxnSpPr>
        <p:spPr>
          <a:xfrm rot="-5400000">
            <a:off x="3439688" y="2569313"/>
            <a:ext cx="352500" cy="6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3" name="Google Shape;1183;p58"/>
          <p:cNvCxnSpPr>
            <a:cxnSpLocks/>
            <a:stCxn id="1150" idx="2"/>
          </p:cNvCxnSpPr>
          <p:nvPr/>
        </p:nvCxnSpPr>
        <p:spPr>
          <a:xfrm rot="-5400000" flipH="1">
            <a:off x="5358938" y="3307613"/>
            <a:ext cx="410700" cy="600"/>
          </a:xfrm>
          <a:prstGeom prst="bentConnector3">
            <a:avLst>
              <a:gd name="adj1" fmla="val 50015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85" name="Google Shape;1185;p58"/>
          <p:cNvCxnSpPr>
            <a:cxnSpLocks/>
            <a:endCxn id="1155" idx="2"/>
          </p:cNvCxnSpPr>
          <p:nvPr/>
        </p:nvCxnSpPr>
        <p:spPr>
          <a:xfrm rot="-5400000">
            <a:off x="7294275" y="2569350"/>
            <a:ext cx="352500" cy="6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617612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8"/>
          <p:cNvSpPr txBox="1">
            <a:spLocks noGrp="1"/>
          </p:cNvSpPr>
          <p:nvPr>
            <p:ph type="subTitle" idx="5"/>
          </p:nvPr>
        </p:nvSpPr>
        <p:spPr>
          <a:xfrm>
            <a:off x="6524028" y="2590883"/>
            <a:ext cx="1616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Deployment</a:t>
            </a:r>
            <a:endParaRPr sz="1600" dirty="0"/>
          </a:p>
        </p:txBody>
      </p:sp>
      <p:sp>
        <p:nvSpPr>
          <p:cNvPr id="924" name="Google Shape;924;p48"/>
          <p:cNvSpPr txBox="1">
            <a:spLocks noGrp="1"/>
          </p:cNvSpPr>
          <p:nvPr>
            <p:ph type="subTitle" idx="7"/>
          </p:nvPr>
        </p:nvSpPr>
        <p:spPr>
          <a:xfrm>
            <a:off x="3734270" y="2599733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Algorithm</a:t>
            </a:r>
            <a:endParaRPr sz="1600" dirty="0"/>
          </a:p>
        </p:txBody>
      </p:sp>
      <p:sp>
        <p:nvSpPr>
          <p:cNvPr id="925" name="Google Shape;925;p48"/>
          <p:cNvSpPr txBox="1">
            <a:spLocks noGrp="1"/>
          </p:cNvSpPr>
          <p:nvPr>
            <p:ph type="subTitle" idx="6"/>
          </p:nvPr>
        </p:nvSpPr>
        <p:spPr>
          <a:xfrm>
            <a:off x="6409278" y="2956433"/>
            <a:ext cx="184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Build interactive app and deploy to streamlit/AWS</a:t>
            </a:r>
            <a:endParaRPr dirty="0"/>
          </a:p>
        </p:txBody>
      </p:sp>
      <p:sp>
        <p:nvSpPr>
          <p:cNvPr id="926" name="Google Shape;926;p48"/>
          <p:cNvSpPr txBox="1">
            <a:spLocks noGrp="1"/>
          </p:cNvSpPr>
          <p:nvPr>
            <p:ph type="subTitle" idx="8"/>
          </p:nvPr>
        </p:nvSpPr>
        <p:spPr>
          <a:xfrm>
            <a:off x="3643277" y="2947583"/>
            <a:ext cx="184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better on XGBoost and LightGBM</a:t>
            </a:r>
            <a:endParaRPr dirty="0"/>
          </a:p>
        </p:txBody>
      </p:sp>
      <p:sp>
        <p:nvSpPr>
          <p:cNvPr id="929" name="Google Shape;929;p48"/>
          <p:cNvSpPr txBox="1">
            <a:spLocks noGrp="1"/>
          </p:cNvSpPr>
          <p:nvPr>
            <p:ph type="subTitle" idx="3"/>
          </p:nvPr>
        </p:nvSpPr>
        <p:spPr>
          <a:xfrm>
            <a:off x="1003872" y="2590883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Data</a:t>
            </a:r>
            <a:endParaRPr sz="1600" dirty="0"/>
          </a:p>
        </p:txBody>
      </p:sp>
      <p:sp>
        <p:nvSpPr>
          <p:cNvPr id="930" name="Google Shape;930;p48"/>
          <p:cNvSpPr txBox="1">
            <a:spLocks noGrp="1"/>
          </p:cNvSpPr>
          <p:nvPr>
            <p:ph type="subTitle" idx="4"/>
          </p:nvPr>
        </p:nvSpPr>
        <p:spPr>
          <a:xfrm>
            <a:off x="890922" y="2956433"/>
            <a:ext cx="1845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Incorporate multiple datasets</a:t>
            </a:r>
            <a:endParaRPr dirty="0"/>
          </a:p>
        </p:txBody>
      </p:sp>
      <p:sp>
        <p:nvSpPr>
          <p:cNvPr id="931" name="Google Shape;931;p4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sp>
        <p:nvSpPr>
          <p:cNvPr id="932" name="Google Shape;932;p48"/>
          <p:cNvSpPr/>
          <p:nvPr/>
        </p:nvSpPr>
        <p:spPr>
          <a:xfrm>
            <a:off x="1524822" y="1870310"/>
            <a:ext cx="577800" cy="57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4" name="Google Shape;934;p48"/>
          <p:cNvSpPr/>
          <p:nvPr/>
        </p:nvSpPr>
        <p:spPr>
          <a:xfrm>
            <a:off x="4284644" y="1851177"/>
            <a:ext cx="577800" cy="57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5" name="Google Shape;935;p48"/>
          <p:cNvSpPr/>
          <p:nvPr/>
        </p:nvSpPr>
        <p:spPr>
          <a:xfrm>
            <a:off x="7043178" y="1870310"/>
            <a:ext cx="577800" cy="5778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6" name="Google Shape;936;p48"/>
          <p:cNvGrpSpPr/>
          <p:nvPr/>
        </p:nvGrpSpPr>
        <p:grpSpPr>
          <a:xfrm>
            <a:off x="1644833" y="1974867"/>
            <a:ext cx="365467" cy="368389"/>
            <a:chOff x="-62516625" y="3743175"/>
            <a:chExt cx="315875" cy="318400"/>
          </a:xfrm>
        </p:grpSpPr>
        <p:sp>
          <p:nvSpPr>
            <p:cNvPr id="937" name="Google Shape;937;p48"/>
            <p:cNvSpPr/>
            <p:nvPr/>
          </p:nvSpPr>
          <p:spPr>
            <a:xfrm>
              <a:off x="-62334675" y="3884950"/>
              <a:ext cx="62250" cy="145725"/>
            </a:xfrm>
            <a:custGeom>
              <a:avLst/>
              <a:gdLst/>
              <a:ahLst/>
              <a:cxnLst/>
              <a:rect l="l" t="t" r="r" b="b"/>
              <a:pathLst>
                <a:path w="2490" h="5829" extrusionOk="0">
                  <a:moveTo>
                    <a:pt x="1229" y="0"/>
                  </a:moveTo>
                  <a:cubicBezTo>
                    <a:pt x="977" y="0"/>
                    <a:pt x="820" y="189"/>
                    <a:pt x="820" y="410"/>
                  </a:cubicBezTo>
                  <a:lnTo>
                    <a:pt x="820" y="662"/>
                  </a:lnTo>
                  <a:cubicBezTo>
                    <a:pt x="347" y="819"/>
                    <a:pt x="0" y="1292"/>
                    <a:pt x="0" y="1859"/>
                  </a:cubicBezTo>
                  <a:cubicBezTo>
                    <a:pt x="0" y="2520"/>
                    <a:pt x="536" y="2930"/>
                    <a:pt x="977" y="3245"/>
                  </a:cubicBezTo>
                  <a:cubicBezTo>
                    <a:pt x="1292" y="3466"/>
                    <a:pt x="1639" y="3718"/>
                    <a:pt x="1639" y="3938"/>
                  </a:cubicBezTo>
                  <a:cubicBezTo>
                    <a:pt x="1639" y="4190"/>
                    <a:pt x="1450" y="4348"/>
                    <a:pt x="1229" y="4348"/>
                  </a:cubicBezTo>
                  <a:cubicBezTo>
                    <a:pt x="977" y="4348"/>
                    <a:pt x="820" y="4127"/>
                    <a:pt x="820" y="3938"/>
                  </a:cubicBezTo>
                  <a:cubicBezTo>
                    <a:pt x="820" y="3718"/>
                    <a:pt x="631" y="3497"/>
                    <a:pt x="442" y="3497"/>
                  </a:cubicBezTo>
                  <a:cubicBezTo>
                    <a:pt x="221" y="3497"/>
                    <a:pt x="0" y="3718"/>
                    <a:pt x="0" y="3938"/>
                  </a:cubicBezTo>
                  <a:cubicBezTo>
                    <a:pt x="0" y="4505"/>
                    <a:pt x="347" y="4915"/>
                    <a:pt x="820" y="5135"/>
                  </a:cubicBezTo>
                  <a:lnTo>
                    <a:pt x="820" y="5387"/>
                  </a:lnTo>
                  <a:cubicBezTo>
                    <a:pt x="820" y="5639"/>
                    <a:pt x="1009" y="5828"/>
                    <a:pt x="1229" y="5828"/>
                  </a:cubicBezTo>
                  <a:cubicBezTo>
                    <a:pt x="1450" y="5828"/>
                    <a:pt x="1639" y="5639"/>
                    <a:pt x="1639" y="5387"/>
                  </a:cubicBezTo>
                  <a:lnTo>
                    <a:pt x="1639" y="5135"/>
                  </a:lnTo>
                  <a:cubicBezTo>
                    <a:pt x="2111" y="4978"/>
                    <a:pt x="2489" y="4505"/>
                    <a:pt x="2489" y="3938"/>
                  </a:cubicBezTo>
                  <a:cubicBezTo>
                    <a:pt x="2489" y="3277"/>
                    <a:pt x="1922" y="2867"/>
                    <a:pt x="1481" y="2552"/>
                  </a:cubicBezTo>
                  <a:cubicBezTo>
                    <a:pt x="1166" y="2331"/>
                    <a:pt x="820" y="2079"/>
                    <a:pt x="820" y="1859"/>
                  </a:cubicBezTo>
                  <a:cubicBezTo>
                    <a:pt x="820" y="1607"/>
                    <a:pt x="1009" y="1418"/>
                    <a:pt x="1229" y="1418"/>
                  </a:cubicBezTo>
                  <a:cubicBezTo>
                    <a:pt x="1450" y="1418"/>
                    <a:pt x="1639" y="1607"/>
                    <a:pt x="1639" y="1859"/>
                  </a:cubicBezTo>
                  <a:cubicBezTo>
                    <a:pt x="1639" y="2079"/>
                    <a:pt x="1859" y="2237"/>
                    <a:pt x="2048" y="2237"/>
                  </a:cubicBezTo>
                  <a:cubicBezTo>
                    <a:pt x="2237" y="2237"/>
                    <a:pt x="2489" y="2048"/>
                    <a:pt x="2489" y="1859"/>
                  </a:cubicBezTo>
                  <a:cubicBezTo>
                    <a:pt x="2489" y="1292"/>
                    <a:pt x="2143" y="882"/>
                    <a:pt x="1639" y="662"/>
                  </a:cubicBezTo>
                  <a:lnTo>
                    <a:pt x="1639" y="410"/>
                  </a:lnTo>
                  <a:cubicBezTo>
                    <a:pt x="1639" y="158"/>
                    <a:pt x="1450" y="0"/>
                    <a:pt x="12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48"/>
            <p:cNvSpPr/>
            <p:nvPr/>
          </p:nvSpPr>
          <p:spPr>
            <a:xfrm>
              <a:off x="-62516625" y="3743175"/>
              <a:ext cx="315875" cy="318400"/>
            </a:xfrm>
            <a:custGeom>
              <a:avLst/>
              <a:gdLst/>
              <a:ahLst/>
              <a:cxnLst/>
              <a:rect l="l" t="t" r="r" b="b"/>
              <a:pathLst>
                <a:path w="12635" h="12736" extrusionOk="0">
                  <a:moveTo>
                    <a:pt x="4632" y="3308"/>
                  </a:moveTo>
                  <a:cubicBezTo>
                    <a:pt x="5388" y="3308"/>
                    <a:pt x="6018" y="3938"/>
                    <a:pt x="6018" y="4694"/>
                  </a:cubicBezTo>
                  <a:cubicBezTo>
                    <a:pt x="6018" y="5450"/>
                    <a:pt x="5420" y="6049"/>
                    <a:pt x="4632" y="6049"/>
                  </a:cubicBezTo>
                  <a:cubicBezTo>
                    <a:pt x="3876" y="6049"/>
                    <a:pt x="3246" y="5419"/>
                    <a:pt x="3246" y="4694"/>
                  </a:cubicBezTo>
                  <a:cubicBezTo>
                    <a:pt x="3246" y="3938"/>
                    <a:pt x="3876" y="3308"/>
                    <a:pt x="4632" y="3308"/>
                  </a:cubicBezTo>
                  <a:close/>
                  <a:moveTo>
                    <a:pt x="8507" y="5230"/>
                  </a:moveTo>
                  <a:cubicBezTo>
                    <a:pt x="10303" y="5230"/>
                    <a:pt x="11815" y="6742"/>
                    <a:pt x="11815" y="8538"/>
                  </a:cubicBezTo>
                  <a:cubicBezTo>
                    <a:pt x="11815" y="10365"/>
                    <a:pt x="10334" y="11846"/>
                    <a:pt x="8507" y="11846"/>
                  </a:cubicBezTo>
                  <a:cubicBezTo>
                    <a:pt x="6680" y="11846"/>
                    <a:pt x="5199" y="10365"/>
                    <a:pt x="5199" y="8538"/>
                  </a:cubicBezTo>
                  <a:cubicBezTo>
                    <a:pt x="5199" y="6742"/>
                    <a:pt x="6680" y="5230"/>
                    <a:pt x="8507" y="5230"/>
                  </a:cubicBezTo>
                  <a:close/>
                  <a:moveTo>
                    <a:pt x="4664" y="0"/>
                  </a:moveTo>
                  <a:cubicBezTo>
                    <a:pt x="2080" y="0"/>
                    <a:pt x="1" y="2079"/>
                    <a:pt x="1" y="4694"/>
                  </a:cubicBezTo>
                  <a:cubicBezTo>
                    <a:pt x="1" y="5703"/>
                    <a:pt x="316" y="6711"/>
                    <a:pt x="914" y="7498"/>
                  </a:cubicBezTo>
                  <a:lnTo>
                    <a:pt x="4317" y="12571"/>
                  </a:lnTo>
                  <a:cubicBezTo>
                    <a:pt x="4396" y="12681"/>
                    <a:pt x="4530" y="12736"/>
                    <a:pt x="4660" y="12736"/>
                  </a:cubicBezTo>
                  <a:cubicBezTo>
                    <a:pt x="4790" y="12736"/>
                    <a:pt x="4916" y="12681"/>
                    <a:pt x="4979" y="12571"/>
                  </a:cubicBezTo>
                  <a:lnTo>
                    <a:pt x="5672" y="11531"/>
                  </a:lnTo>
                  <a:cubicBezTo>
                    <a:pt x="6396" y="12256"/>
                    <a:pt x="7404" y="12665"/>
                    <a:pt x="8507" y="12665"/>
                  </a:cubicBezTo>
                  <a:cubicBezTo>
                    <a:pt x="10776" y="12665"/>
                    <a:pt x="12634" y="10838"/>
                    <a:pt x="12634" y="8538"/>
                  </a:cubicBezTo>
                  <a:cubicBezTo>
                    <a:pt x="12634" y="6553"/>
                    <a:pt x="11217" y="4852"/>
                    <a:pt x="9326" y="4474"/>
                  </a:cubicBezTo>
                  <a:lnTo>
                    <a:pt x="9326" y="4222"/>
                  </a:lnTo>
                  <a:cubicBezTo>
                    <a:pt x="9074" y="1796"/>
                    <a:pt x="7089" y="0"/>
                    <a:pt x="46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9" name="Google Shape;939;p48"/>
          <p:cNvGrpSpPr/>
          <p:nvPr/>
        </p:nvGrpSpPr>
        <p:grpSpPr>
          <a:xfrm>
            <a:off x="7125286" y="1980331"/>
            <a:ext cx="368157" cy="367290"/>
            <a:chOff x="-62154300" y="3743950"/>
            <a:chExt cx="318200" cy="317450"/>
          </a:xfrm>
        </p:grpSpPr>
        <p:sp>
          <p:nvSpPr>
            <p:cNvPr id="940" name="Google Shape;940;p48"/>
            <p:cNvSpPr/>
            <p:nvPr/>
          </p:nvSpPr>
          <p:spPr>
            <a:xfrm>
              <a:off x="-61992850" y="3743950"/>
              <a:ext cx="63825" cy="69150"/>
            </a:xfrm>
            <a:custGeom>
              <a:avLst/>
              <a:gdLst/>
              <a:ahLst/>
              <a:cxnLst/>
              <a:rect l="l" t="t" r="r" b="b"/>
              <a:pathLst>
                <a:path w="2553" h="2766" extrusionOk="0">
                  <a:moveTo>
                    <a:pt x="1261" y="1"/>
                  </a:moveTo>
                  <a:cubicBezTo>
                    <a:pt x="1009" y="1"/>
                    <a:pt x="851" y="221"/>
                    <a:pt x="851" y="410"/>
                  </a:cubicBezTo>
                  <a:lnTo>
                    <a:pt x="851" y="1355"/>
                  </a:lnTo>
                  <a:lnTo>
                    <a:pt x="725" y="1229"/>
                  </a:lnTo>
                  <a:cubicBezTo>
                    <a:pt x="646" y="1151"/>
                    <a:pt x="544" y="1111"/>
                    <a:pt x="442" y="1111"/>
                  </a:cubicBezTo>
                  <a:cubicBezTo>
                    <a:pt x="339" y="1111"/>
                    <a:pt x="237" y="1151"/>
                    <a:pt x="158" y="1229"/>
                  </a:cubicBezTo>
                  <a:cubicBezTo>
                    <a:pt x="1" y="1387"/>
                    <a:pt x="1" y="1670"/>
                    <a:pt x="158" y="1828"/>
                  </a:cubicBezTo>
                  <a:lnTo>
                    <a:pt x="977" y="2647"/>
                  </a:lnTo>
                  <a:cubicBezTo>
                    <a:pt x="1056" y="2726"/>
                    <a:pt x="1166" y="2765"/>
                    <a:pt x="1277" y="2765"/>
                  </a:cubicBezTo>
                  <a:cubicBezTo>
                    <a:pt x="1387" y="2765"/>
                    <a:pt x="1497" y="2726"/>
                    <a:pt x="1576" y="2647"/>
                  </a:cubicBezTo>
                  <a:lnTo>
                    <a:pt x="2395" y="1828"/>
                  </a:lnTo>
                  <a:cubicBezTo>
                    <a:pt x="2553" y="1670"/>
                    <a:pt x="2553" y="1387"/>
                    <a:pt x="2395" y="1229"/>
                  </a:cubicBezTo>
                  <a:cubicBezTo>
                    <a:pt x="2316" y="1151"/>
                    <a:pt x="2206" y="1111"/>
                    <a:pt x="2096" y="1111"/>
                  </a:cubicBezTo>
                  <a:cubicBezTo>
                    <a:pt x="1985" y="1111"/>
                    <a:pt x="1875" y="1151"/>
                    <a:pt x="1796" y="1229"/>
                  </a:cubicBezTo>
                  <a:lnTo>
                    <a:pt x="1670" y="1355"/>
                  </a:lnTo>
                  <a:lnTo>
                    <a:pt x="1670" y="410"/>
                  </a:lnTo>
                  <a:cubicBezTo>
                    <a:pt x="1670" y="221"/>
                    <a:pt x="1481" y="1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48"/>
            <p:cNvSpPr/>
            <p:nvPr/>
          </p:nvSpPr>
          <p:spPr>
            <a:xfrm>
              <a:off x="-62154300" y="3785700"/>
              <a:ext cx="318200" cy="275700"/>
            </a:xfrm>
            <a:custGeom>
              <a:avLst/>
              <a:gdLst/>
              <a:ahLst/>
              <a:cxnLst/>
              <a:rect l="l" t="t" r="r" b="b"/>
              <a:pathLst>
                <a:path w="12728" h="11028" extrusionOk="0">
                  <a:moveTo>
                    <a:pt x="5261" y="3560"/>
                  </a:moveTo>
                  <a:cubicBezTo>
                    <a:pt x="5513" y="3560"/>
                    <a:pt x="5671" y="3781"/>
                    <a:pt x="5671" y="4002"/>
                  </a:cubicBezTo>
                  <a:lnTo>
                    <a:pt x="5671" y="5671"/>
                  </a:lnTo>
                  <a:cubicBezTo>
                    <a:pt x="5671" y="5892"/>
                    <a:pt x="5450" y="6112"/>
                    <a:pt x="5261" y="6112"/>
                  </a:cubicBezTo>
                  <a:cubicBezTo>
                    <a:pt x="5072" y="6112"/>
                    <a:pt x="4820" y="5892"/>
                    <a:pt x="4820" y="5671"/>
                  </a:cubicBezTo>
                  <a:lnTo>
                    <a:pt x="4820" y="4002"/>
                  </a:lnTo>
                  <a:cubicBezTo>
                    <a:pt x="4820" y="3781"/>
                    <a:pt x="5041" y="3560"/>
                    <a:pt x="5261" y="3560"/>
                  </a:cubicBezTo>
                  <a:close/>
                  <a:moveTo>
                    <a:pt x="7719" y="3560"/>
                  </a:moveTo>
                  <a:cubicBezTo>
                    <a:pt x="7908" y="3560"/>
                    <a:pt x="8128" y="3781"/>
                    <a:pt x="8128" y="4002"/>
                  </a:cubicBezTo>
                  <a:lnTo>
                    <a:pt x="8128" y="5671"/>
                  </a:lnTo>
                  <a:cubicBezTo>
                    <a:pt x="8128" y="5892"/>
                    <a:pt x="7939" y="6112"/>
                    <a:pt x="7719" y="6112"/>
                  </a:cubicBezTo>
                  <a:cubicBezTo>
                    <a:pt x="7467" y="6112"/>
                    <a:pt x="7309" y="5892"/>
                    <a:pt x="7309" y="5671"/>
                  </a:cubicBezTo>
                  <a:lnTo>
                    <a:pt x="7309" y="4002"/>
                  </a:lnTo>
                  <a:cubicBezTo>
                    <a:pt x="7309" y="3781"/>
                    <a:pt x="7498" y="3560"/>
                    <a:pt x="7719" y="3560"/>
                  </a:cubicBezTo>
                  <a:close/>
                  <a:moveTo>
                    <a:pt x="10239" y="3560"/>
                  </a:moveTo>
                  <a:cubicBezTo>
                    <a:pt x="10460" y="3560"/>
                    <a:pt x="10617" y="3781"/>
                    <a:pt x="10617" y="4002"/>
                  </a:cubicBezTo>
                  <a:lnTo>
                    <a:pt x="10617" y="5671"/>
                  </a:lnTo>
                  <a:cubicBezTo>
                    <a:pt x="10617" y="5892"/>
                    <a:pt x="10428" y="6112"/>
                    <a:pt x="10239" y="6112"/>
                  </a:cubicBezTo>
                  <a:cubicBezTo>
                    <a:pt x="9987" y="6112"/>
                    <a:pt x="9798" y="5892"/>
                    <a:pt x="9798" y="5671"/>
                  </a:cubicBezTo>
                  <a:lnTo>
                    <a:pt x="9798" y="4002"/>
                  </a:lnTo>
                  <a:cubicBezTo>
                    <a:pt x="9798" y="3781"/>
                    <a:pt x="9987" y="3560"/>
                    <a:pt x="10239" y="3560"/>
                  </a:cubicBezTo>
                  <a:close/>
                  <a:moveTo>
                    <a:pt x="5230" y="9357"/>
                  </a:moveTo>
                  <a:cubicBezTo>
                    <a:pt x="5450" y="9357"/>
                    <a:pt x="5608" y="9578"/>
                    <a:pt x="5608" y="9767"/>
                  </a:cubicBezTo>
                  <a:cubicBezTo>
                    <a:pt x="5608" y="9987"/>
                    <a:pt x="5419" y="10208"/>
                    <a:pt x="5230" y="10208"/>
                  </a:cubicBezTo>
                  <a:cubicBezTo>
                    <a:pt x="5041" y="10208"/>
                    <a:pt x="4789" y="9987"/>
                    <a:pt x="4789" y="9767"/>
                  </a:cubicBezTo>
                  <a:cubicBezTo>
                    <a:pt x="4820" y="9578"/>
                    <a:pt x="5041" y="9357"/>
                    <a:pt x="5230" y="9357"/>
                  </a:cubicBezTo>
                  <a:close/>
                  <a:moveTo>
                    <a:pt x="9924" y="9357"/>
                  </a:moveTo>
                  <a:cubicBezTo>
                    <a:pt x="10145" y="9357"/>
                    <a:pt x="10302" y="9578"/>
                    <a:pt x="10302" y="9767"/>
                  </a:cubicBezTo>
                  <a:cubicBezTo>
                    <a:pt x="10302" y="9987"/>
                    <a:pt x="10113" y="10208"/>
                    <a:pt x="9924" y="10208"/>
                  </a:cubicBezTo>
                  <a:cubicBezTo>
                    <a:pt x="9704" y="10208"/>
                    <a:pt x="9515" y="9987"/>
                    <a:pt x="9515" y="9767"/>
                  </a:cubicBezTo>
                  <a:cubicBezTo>
                    <a:pt x="9515" y="9578"/>
                    <a:pt x="9704" y="9357"/>
                    <a:pt x="9924" y="9357"/>
                  </a:cubicBezTo>
                  <a:close/>
                  <a:moveTo>
                    <a:pt x="441" y="0"/>
                  </a:moveTo>
                  <a:cubicBezTo>
                    <a:pt x="189" y="0"/>
                    <a:pt x="0" y="189"/>
                    <a:pt x="0" y="378"/>
                  </a:cubicBezTo>
                  <a:cubicBezTo>
                    <a:pt x="0" y="599"/>
                    <a:pt x="347" y="820"/>
                    <a:pt x="536" y="820"/>
                  </a:cubicBezTo>
                  <a:lnTo>
                    <a:pt x="2111" y="820"/>
                  </a:lnTo>
                  <a:cubicBezTo>
                    <a:pt x="2174" y="1103"/>
                    <a:pt x="3245" y="6711"/>
                    <a:pt x="3308" y="6994"/>
                  </a:cubicBezTo>
                  <a:cubicBezTo>
                    <a:pt x="2867" y="7184"/>
                    <a:pt x="2584" y="7625"/>
                    <a:pt x="2584" y="8097"/>
                  </a:cubicBezTo>
                  <a:cubicBezTo>
                    <a:pt x="2584" y="8759"/>
                    <a:pt x="3151" y="9326"/>
                    <a:pt x="3812" y="9326"/>
                  </a:cubicBezTo>
                  <a:lnTo>
                    <a:pt x="4001" y="9326"/>
                  </a:lnTo>
                  <a:cubicBezTo>
                    <a:pt x="3970" y="9452"/>
                    <a:pt x="3938" y="9609"/>
                    <a:pt x="3938" y="9767"/>
                  </a:cubicBezTo>
                  <a:cubicBezTo>
                    <a:pt x="3938" y="10429"/>
                    <a:pt x="4474" y="11027"/>
                    <a:pt x="5167" y="11027"/>
                  </a:cubicBezTo>
                  <a:cubicBezTo>
                    <a:pt x="5829" y="11027"/>
                    <a:pt x="6364" y="10460"/>
                    <a:pt x="6364" y="9767"/>
                  </a:cubicBezTo>
                  <a:cubicBezTo>
                    <a:pt x="6364" y="9609"/>
                    <a:pt x="6333" y="9483"/>
                    <a:pt x="6301" y="9326"/>
                  </a:cubicBezTo>
                  <a:lnTo>
                    <a:pt x="8664" y="9326"/>
                  </a:lnTo>
                  <a:cubicBezTo>
                    <a:pt x="8632" y="9452"/>
                    <a:pt x="8569" y="9609"/>
                    <a:pt x="8569" y="9767"/>
                  </a:cubicBezTo>
                  <a:cubicBezTo>
                    <a:pt x="8569" y="10429"/>
                    <a:pt x="9137" y="11027"/>
                    <a:pt x="9798" y="11027"/>
                  </a:cubicBezTo>
                  <a:cubicBezTo>
                    <a:pt x="10460" y="11027"/>
                    <a:pt x="11027" y="10460"/>
                    <a:pt x="11027" y="9767"/>
                  </a:cubicBezTo>
                  <a:cubicBezTo>
                    <a:pt x="11027" y="9609"/>
                    <a:pt x="10995" y="9483"/>
                    <a:pt x="10932" y="9357"/>
                  </a:cubicBezTo>
                  <a:lnTo>
                    <a:pt x="11562" y="9357"/>
                  </a:lnTo>
                  <a:cubicBezTo>
                    <a:pt x="11814" y="9357"/>
                    <a:pt x="12003" y="9168"/>
                    <a:pt x="12003" y="8979"/>
                  </a:cubicBezTo>
                  <a:cubicBezTo>
                    <a:pt x="12003" y="8727"/>
                    <a:pt x="11814" y="8538"/>
                    <a:pt x="11562" y="8538"/>
                  </a:cubicBezTo>
                  <a:lnTo>
                    <a:pt x="3749" y="8538"/>
                  </a:lnTo>
                  <a:cubicBezTo>
                    <a:pt x="3497" y="8538"/>
                    <a:pt x="3308" y="8349"/>
                    <a:pt x="3308" y="8160"/>
                  </a:cubicBezTo>
                  <a:cubicBezTo>
                    <a:pt x="3308" y="7940"/>
                    <a:pt x="3497" y="7719"/>
                    <a:pt x="3749" y="7719"/>
                  </a:cubicBezTo>
                  <a:lnTo>
                    <a:pt x="11468" y="7719"/>
                  </a:lnTo>
                  <a:cubicBezTo>
                    <a:pt x="11657" y="7719"/>
                    <a:pt x="11846" y="7562"/>
                    <a:pt x="11846" y="7373"/>
                  </a:cubicBezTo>
                  <a:lnTo>
                    <a:pt x="12665" y="2395"/>
                  </a:lnTo>
                  <a:cubicBezTo>
                    <a:pt x="12728" y="2143"/>
                    <a:pt x="12508" y="1922"/>
                    <a:pt x="12287" y="1922"/>
                  </a:cubicBezTo>
                  <a:lnTo>
                    <a:pt x="3056" y="1922"/>
                  </a:lnTo>
                  <a:lnTo>
                    <a:pt x="2741" y="347"/>
                  </a:lnTo>
                  <a:cubicBezTo>
                    <a:pt x="2710" y="158"/>
                    <a:pt x="2552" y="0"/>
                    <a:pt x="23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42" name="Google Shape;942;p48"/>
          <p:cNvGrpSpPr/>
          <p:nvPr/>
        </p:nvGrpSpPr>
        <p:grpSpPr>
          <a:xfrm>
            <a:off x="4390519" y="1980694"/>
            <a:ext cx="351940" cy="349163"/>
            <a:chOff x="3133425" y="3955025"/>
            <a:chExt cx="297750" cy="295400"/>
          </a:xfrm>
        </p:grpSpPr>
        <p:sp>
          <p:nvSpPr>
            <p:cNvPr id="943" name="Google Shape;943;p48"/>
            <p:cNvSpPr/>
            <p:nvPr/>
          </p:nvSpPr>
          <p:spPr>
            <a:xfrm>
              <a:off x="3133425" y="4058225"/>
              <a:ext cx="297750" cy="192200"/>
            </a:xfrm>
            <a:custGeom>
              <a:avLst/>
              <a:gdLst/>
              <a:ahLst/>
              <a:cxnLst/>
              <a:rect l="l" t="t" r="r" b="b"/>
              <a:pathLst>
                <a:path w="11910" h="7688" extrusionOk="0">
                  <a:moveTo>
                    <a:pt x="5923" y="0"/>
                  </a:moveTo>
                  <a:cubicBezTo>
                    <a:pt x="5325" y="0"/>
                    <a:pt x="4821" y="347"/>
                    <a:pt x="4631" y="914"/>
                  </a:cubicBezTo>
                  <a:cubicBezTo>
                    <a:pt x="4505" y="1166"/>
                    <a:pt x="4505" y="1449"/>
                    <a:pt x="4568" y="1764"/>
                  </a:cubicBezTo>
                  <a:cubicBezTo>
                    <a:pt x="4884" y="1922"/>
                    <a:pt x="5199" y="2016"/>
                    <a:pt x="5577" y="2048"/>
                  </a:cubicBezTo>
                  <a:lnTo>
                    <a:pt x="5577" y="2741"/>
                  </a:lnTo>
                  <a:lnTo>
                    <a:pt x="2458" y="2741"/>
                  </a:lnTo>
                  <a:cubicBezTo>
                    <a:pt x="1859" y="2741"/>
                    <a:pt x="1418" y="3214"/>
                    <a:pt x="1418" y="3781"/>
                  </a:cubicBezTo>
                  <a:lnTo>
                    <a:pt x="1418" y="4190"/>
                  </a:lnTo>
                  <a:cubicBezTo>
                    <a:pt x="630" y="4316"/>
                    <a:pt x="0" y="5041"/>
                    <a:pt x="0" y="5891"/>
                  </a:cubicBezTo>
                  <a:cubicBezTo>
                    <a:pt x="0" y="6837"/>
                    <a:pt x="788" y="7687"/>
                    <a:pt x="1765" y="7687"/>
                  </a:cubicBezTo>
                  <a:cubicBezTo>
                    <a:pt x="2710" y="7687"/>
                    <a:pt x="3497" y="6900"/>
                    <a:pt x="3497" y="5891"/>
                  </a:cubicBezTo>
                  <a:cubicBezTo>
                    <a:pt x="3497" y="5072"/>
                    <a:pt x="2930" y="4316"/>
                    <a:pt x="2143" y="4190"/>
                  </a:cubicBezTo>
                  <a:lnTo>
                    <a:pt x="2143" y="3781"/>
                  </a:lnTo>
                  <a:cubicBezTo>
                    <a:pt x="2143" y="3592"/>
                    <a:pt x="2300" y="3434"/>
                    <a:pt x="2489" y="3434"/>
                  </a:cubicBezTo>
                  <a:lnTo>
                    <a:pt x="5608" y="3434"/>
                  </a:lnTo>
                  <a:lnTo>
                    <a:pt x="5608" y="4127"/>
                  </a:lnTo>
                  <a:cubicBezTo>
                    <a:pt x="4821" y="4285"/>
                    <a:pt x="4222" y="5009"/>
                    <a:pt x="4222" y="5860"/>
                  </a:cubicBezTo>
                  <a:cubicBezTo>
                    <a:pt x="4222" y="6805"/>
                    <a:pt x="5010" y="7656"/>
                    <a:pt x="5955" y="7656"/>
                  </a:cubicBezTo>
                  <a:cubicBezTo>
                    <a:pt x="6900" y="7656"/>
                    <a:pt x="7687" y="6868"/>
                    <a:pt x="7687" y="5860"/>
                  </a:cubicBezTo>
                  <a:cubicBezTo>
                    <a:pt x="7687" y="5041"/>
                    <a:pt x="7089" y="4285"/>
                    <a:pt x="6301" y="4127"/>
                  </a:cubicBezTo>
                  <a:lnTo>
                    <a:pt x="6301" y="3434"/>
                  </a:lnTo>
                  <a:lnTo>
                    <a:pt x="9452" y="3434"/>
                  </a:lnTo>
                  <a:cubicBezTo>
                    <a:pt x="9641" y="3434"/>
                    <a:pt x="9798" y="3592"/>
                    <a:pt x="9798" y="3781"/>
                  </a:cubicBezTo>
                  <a:lnTo>
                    <a:pt x="9798" y="4190"/>
                  </a:lnTo>
                  <a:cubicBezTo>
                    <a:pt x="9011" y="4316"/>
                    <a:pt x="8444" y="5041"/>
                    <a:pt x="8444" y="5891"/>
                  </a:cubicBezTo>
                  <a:cubicBezTo>
                    <a:pt x="8444" y="6837"/>
                    <a:pt x="9231" y="7687"/>
                    <a:pt x="10176" y="7687"/>
                  </a:cubicBezTo>
                  <a:cubicBezTo>
                    <a:pt x="11121" y="7687"/>
                    <a:pt x="11909" y="6900"/>
                    <a:pt x="11909" y="5891"/>
                  </a:cubicBezTo>
                  <a:cubicBezTo>
                    <a:pt x="11783" y="5135"/>
                    <a:pt x="11185" y="4379"/>
                    <a:pt x="10397" y="4222"/>
                  </a:cubicBezTo>
                  <a:lnTo>
                    <a:pt x="10397" y="3812"/>
                  </a:lnTo>
                  <a:cubicBezTo>
                    <a:pt x="10397" y="3245"/>
                    <a:pt x="9924" y="2804"/>
                    <a:pt x="9389" y="2804"/>
                  </a:cubicBezTo>
                  <a:lnTo>
                    <a:pt x="6238" y="2804"/>
                  </a:lnTo>
                  <a:lnTo>
                    <a:pt x="6238" y="2079"/>
                  </a:lnTo>
                  <a:cubicBezTo>
                    <a:pt x="6585" y="2048"/>
                    <a:pt x="6900" y="1922"/>
                    <a:pt x="7215" y="1827"/>
                  </a:cubicBezTo>
                  <a:cubicBezTo>
                    <a:pt x="7341" y="1418"/>
                    <a:pt x="7246" y="977"/>
                    <a:pt x="7057" y="630"/>
                  </a:cubicBezTo>
                  <a:cubicBezTo>
                    <a:pt x="6774" y="221"/>
                    <a:pt x="6396" y="0"/>
                    <a:pt x="592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48"/>
            <p:cNvSpPr/>
            <p:nvPr/>
          </p:nvSpPr>
          <p:spPr>
            <a:xfrm>
              <a:off x="3263375" y="4007025"/>
              <a:ext cx="35475" cy="35450"/>
            </a:xfrm>
            <a:custGeom>
              <a:avLst/>
              <a:gdLst/>
              <a:ahLst/>
              <a:cxnLst/>
              <a:rect l="l" t="t" r="r" b="b"/>
              <a:pathLst>
                <a:path w="1419" h="1418" extrusionOk="0">
                  <a:moveTo>
                    <a:pt x="725" y="0"/>
                  </a:moveTo>
                  <a:cubicBezTo>
                    <a:pt x="284" y="0"/>
                    <a:pt x="1" y="315"/>
                    <a:pt x="1" y="725"/>
                  </a:cubicBezTo>
                  <a:cubicBezTo>
                    <a:pt x="1" y="1103"/>
                    <a:pt x="316" y="1418"/>
                    <a:pt x="725" y="1418"/>
                  </a:cubicBezTo>
                  <a:cubicBezTo>
                    <a:pt x="1103" y="1418"/>
                    <a:pt x="1418" y="1103"/>
                    <a:pt x="1418" y="725"/>
                  </a:cubicBezTo>
                  <a:cubicBezTo>
                    <a:pt x="1418" y="315"/>
                    <a:pt x="1103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48"/>
            <p:cNvSpPr/>
            <p:nvPr/>
          </p:nvSpPr>
          <p:spPr>
            <a:xfrm>
              <a:off x="3203525" y="3955025"/>
              <a:ext cx="155175" cy="135500"/>
            </a:xfrm>
            <a:custGeom>
              <a:avLst/>
              <a:gdLst/>
              <a:ahLst/>
              <a:cxnLst/>
              <a:rect l="l" t="t" r="r" b="b"/>
              <a:pathLst>
                <a:path w="6207" h="5420" extrusionOk="0">
                  <a:moveTo>
                    <a:pt x="3119" y="1"/>
                  </a:moveTo>
                  <a:cubicBezTo>
                    <a:pt x="1386" y="1"/>
                    <a:pt x="0" y="1387"/>
                    <a:pt x="0" y="3120"/>
                  </a:cubicBezTo>
                  <a:cubicBezTo>
                    <a:pt x="0" y="4002"/>
                    <a:pt x="410" y="4853"/>
                    <a:pt x="1071" y="5420"/>
                  </a:cubicBezTo>
                  <a:cubicBezTo>
                    <a:pt x="1071" y="5231"/>
                    <a:pt x="1103" y="5042"/>
                    <a:pt x="1197" y="4853"/>
                  </a:cubicBezTo>
                  <a:cubicBezTo>
                    <a:pt x="1323" y="4380"/>
                    <a:pt x="1701" y="3971"/>
                    <a:pt x="2111" y="3750"/>
                  </a:cubicBezTo>
                  <a:cubicBezTo>
                    <a:pt x="1890" y="3498"/>
                    <a:pt x="1733" y="3151"/>
                    <a:pt x="1733" y="2805"/>
                  </a:cubicBezTo>
                  <a:cubicBezTo>
                    <a:pt x="1733" y="2049"/>
                    <a:pt x="2363" y="1419"/>
                    <a:pt x="3119" y="1419"/>
                  </a:cubicBezTo>
                  <a:cubicBezTo>
                    <a:pt x="3844" y="1419"/>
                    <a:pt x="4474" y="2049"/>
                    <a:pt x="4474" y="2805"/>
                  </a:cubicBezTo>
                  <a:cubicBezTo>
                    <a:pt x="4474" y="3151"/>
                    <a:pt x="4348" y="3498"/>
                    <a:pt x="4096" y="3750"/>
                  </a:cubicBezTo>
                  <a:cubicBezTo>
                    <a:pt x="4379" y="3876"/>
                    <a:pt x="4600" y="4097"/>
                    <a:pt x="4789" y="4380"/>
                  </a:cubicBezTo>
                  <a:cubicBezTo>
                    <a:pt x="5009" y="4695"/>
                    <a:pt x="5135" y="5042"/>
                    <a:pt x="5167" y="5420"/>
                  </a:cubicBezTo>
                  <a:cubicBezTo>
                    <a:pt x="5797" y="4853"/>
                    <a:pt x="6207" y="4065"/>
                    <a:pt x="6207" y="3120"/>
                  </a:cubicBezTo>
                  <a:cubicBezTo>
                    <a:pt x="6207" y="1387"/>
                    <a:pt x="4852" y="1"/>
                    <a:pt x="31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243349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2678262E-6A97-43BF-846D-E183B1011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147" y="1334528"/>
            <a:ext cx="4495705" cy="3412403"/>
          </a:xfrm>
          <a:prstGeom prst="rect">
            <a:avLst/>
          </a:prstGeom>
        </p:spPr>
      </p:pic>
      <p:sp>
        <p:nvSpPr>
          <p:cNvPr id="24" name="Google Shape;931;p48">
            <a:extLst>
              <a:ext uri="{FF2B5EF4-FFF2-40B4-BE49-F238E27FC236}">
                <a16:creationId xmlns:a16="http://schemas.microsoft.com/office/drawing/2014/main" id="{71944E19-4674-4366-89AC-DDE6D75BC9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61984" y="445025"/>
            <a:ext cx="643169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/>
              <a:t>How to confuse machine learning </a:t>
            </a:r>
            <a:endParaRPr sz="2000" dirty="0"/>
          </a:p>
        </p:txBody>
      </p:sp>
      <p:grpSp>
        <p:nvGrpSpPr>
          <p:cNvPr id="25" name="Google Shape;8546;p81">
            <a:extLst>
              <a:ext uri="{FF2B5EF4-FFF2-40B4-BE49-F238E27FC236}">
                <a16:creationId xmlns:a16="http://schemas.microsoft.com/office/drawing/2014/main" id="{FCFCFC67-4C00-4734-A2E4-7BA0A1FB7C69}"/>
              </a:ext>
            </a:extLst>
          </p:cNvPr>
          <p:cNvGrpSpPr/>
          <p:nvPr/>
        </p:nvGrpSpPr>
        <p:grpSpPr>
          <a:xfrm>
            <a:off x="7183236" y="520677"/>
            <a:ext cx="449325" cy="421395"/>
            <a:chOff x="-17542500" y="4068450"/>
            <a:chExt cx="304050" cy="285150"/>
          </a:xfrm>
        </p:grpSpPr>
        <p:sp>
          <p:nvSpPr>
            <p:cNvPr id="26" name="Google Shape;8547;p81">
              <a:extLst>
                <a:ext uri="{FF2B5EF4-FFF2-40B4-BE49-F238E27FC236}">
                  <a16:creationId xmlns:a16="http://schemas.microsoft.com/office/drawing/2014/main" id="{873DF3D9-AA55-4424-8501-338AFDBE13EF}"/>
                </a:ext>
              </a:extLst>
            </p:cNvPr>
            <p:cNvSpPr/>
            <p:nvPr/>
          </p:nvSpPr>
          <p:spPr>
            <a:xfrm>
              <a:off x="-17519650" y="4281900"/>
              <a:ext cx="256000" cy="71700"/>
            </a:xfrm>
            <a:custGeom>
              <a:avLst/>
              <a:gdLst/>
              <a:ahLst/>
              <a:cxnLst/>
              <a:rect l="l" t="t" r="r" b="b"/>
              <a:pathLst>
                <a:path w="10240" h="2868" extrusionOk="0">
                  <a:moveTo>
                    <a:pt x="10239" y="0"/>
                  </a:moveTo>
                  <a:cubicBezTo>
                    <a:pt x="9546" y="32"/>
                    <a:pt x="9042" y="0"/>
                    <a:pt x="8223" y="536"/>
                  </a:cubicBezTo>
                  <a:cubicBezTo>
                    <a:pt x="7341" y="1135"/>
                    <a:pt x="6333" y="1450"/>
                    <a:pt x="5261" y="1450"/>
                  </a:cubicBezTo>
                  <a:lnTo>
                    <a:pt x="4978" y="1450"/>
                  </a:lnTo>
                  <a:cubicBezTo>
                    <a:pt x="3938" y="1450"/>
                    <a:pt x="2899" y="1135"/>
                    <a:pt x="2048" y="536"/>
                  </a:cubicBezTo>
                  <a:cubicBezTo>
                    <a:pt x="1197" y="0"/>
                    <a:pt x="693" y="63"/>
                    <a:pt x="0" y="0"/>
                  </a:cubicBezTo>
                  <a:lnTo>
                    <a:pt x="0" y="0"/>
                  </a:lnTo>
                  <a:cubicBezTo>
                    <a:pt x="1103" y="1733"/>
                    <a:pt x="3025" y="2867"/>
                    <a:pt x="5104" y="2867"/>
                  </a:cubicBezTo>
                  <a:cubicBezTo>
                    <a:pt x="7183" y="2867"/>
                    <a:pt x="9168" y="1765"/>
                    <a:pt x="1023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8548;p81">
              <a:extLst>
                <a:ext uri="{FF2B5EF4-FFF2-40B4-BE49-F238E27FC236}">
                  <a16:creationId xmlns:a16="http://schemas.microsoft.com/office/drawing/2014/main" id="{52A8BA58-7307-42B6-85CA-7CD875001E51}"/>
                </a:ext>
              </a:extLst>
            </p:cNvPr>
            <p:cNvSpPr/>
            <p:nvPr/>
          </p:nvSpPr>
          <p:spPr>
            <a:xfrm>
              <a:off x="-17542500" y="4166900"/>
              <a:ext cx="304050" cy="133925"/>
            </a:xfrm>
            <a:custGeom>
              <a:avLst/>
              <a:gdLst/>
              <a:ahLst/>
              <a:cxnLst/>
              <a:rect l="l" t="t" r="r" b="b"/>
              <a:pathLst>
                <a:path w="12162" h="5357" extrusionOk="0">
                  <a:moveTo>
                    <a:pt x="4632" y="2458"/>
                  </a:moveTo>
                  <a:cubicBezTo>
                    <a:pt x="4852" y="2458"/>
                    <a:pt x="5010" y="2616"/>
                    <a:pt x="5010" y="2836"/>
                  </a:cubicBezTo>
                  <a:cubicBezTo>
                    <a:pt x="5010" y="3025"/>
                    <a:pt x="4852" y="3183"/>
                    <a:pt x="4632" y="3183"/>
                  </a:cubicBezTo>
                  <a:cubicBezTo>
                    <a:pt x="4443" y="3183"/>
                    <a:pt x="4285" y="3025"/>
                    <a:pt x="4285" y="2836"/>
                  </a:cubicBezTo>
                  <a:cubicBezTo>
                    <a:pt x="4285" y="2616"/>
                    <a:pt x="4443" y="2458"/>
                    <a:pt x="4632" y="2458"/>
                  </a:cubicBezTo>
                  <a:close/>
                  <a:moveTo>
                    <a:pt x="7467" y="2458"/>
                  </a:moveTo>
                  <a:cubicBezTo>
                    <a:pt x="7688" y="2458"/>
                    <a:pt x="7845" y="2616"/>
                    <a:pt x="7845" y="2836"/>
                  </a:cubicBezTo>
                  <a:cubicBezTo>
                    <a:pt x="7845" y="3025"/>
                    <a:pt x="7688" y="3183"/>
                    <a:pt x="7467" y="3183"/>
                  </a:cubicBezTo>
                  <a:cubicBezTo>
                    <a:pt x="7278" y="3183"/>
                    <a:pt x="7121" y="3025"/>
                    <a:pt x="7121" y="2836"/>
                  </a:cubicBezTo>
                  <a:cubicBezTo>
                    <a:pt x="7121" y="2616"/>
                    <a:pt x="7278" y="2458"/>
                    <a:pt x="7467" y="2458"/>
                  </a:cubicBezTo>
                  <a:close/>
                  <a:moveTo>
                    <a:pt x="6049" y="1"/>
                  </a:moveTo>
                  <a:cubicBezTo>
                    <a:pt x="5545" y="1040"/>
                    <a:pt x="4443" y="1765"/>
                    <a:pt x="3214" y="1765"/>
                  </a:cubicBezTo>
                  <a:cubicBezTo>
                    <a:pt x="2174" y="1765"/>
                    <a:pt x="1261" y="1261"/>
                    <a:pt x="662" y="473"/>
                  </a:cubicBezTo>
                  <a:cubicBezTo>
                    <a:pt x="221" y="1166"/>
                    <a:pt x="1" y="1986"/>
                    <a:pt x="1" y="2836"/>
                  </a:cubicBezTo>
                  <a:cubicBezTo>
                    <a:pt x="1" y="3403"/>
                    <a:pt x="473" y="3876"/>
                    <a:pt x="1072" y="3876"/>
                  </a:cubicBezTo>
                  <a:cubicBezTo>
                    <a:pt x="1891" y="3876"/>
                    <a:pt x="2647" y="4033"/>
                    <a:pt x="3372" y="4569"/>
                  </a:cubicBezTo>
                  <a:cubicBezTo>
                    <a:pt x="4128" y="5073"/>
                    <a:pt x="5041" y="5357"/>
                    <a:pt x="5955" y="5357"/>
                  </a:cubicBezTo>
                  <a:lnTo>
                    <a:pt x="6207" y="5357"/>
                  </a:lnTo>
                  <a:cubicBezTo>
                    <a:pt x="7121" y="5357"/>
                    <a:pt x="8034" y="5073"/>
                    <a:pt x="8790" y="4569"/>
                  </a:cubicBezTo>
                  <a:cubicBezTo>
                    <a:pt x="9515" y="4033"/>
                    <a:pt x="10271" y="3876"/>
                    <a:pt x="11090" y="3876"/>
                  </a:cubicBezTo>
                  <a:cubicBezTo>
                    <a:pt x="11689" y="3876"/>
                    <a:pt x="12161" y="3403"/>
                    <a:pt x="12161" y="2836"/>
                  </a:cubicBezTo>
                  <a:cubicBezTo>
                    <a:pt x="12130" y="1954"/>
                    <a:pt x="11878" y="1166"/>
                    <a:pt x="11468" y="473"/>
                  </a:cubicBezTo>
                  <a:cubicBezTo>
                    <a:pt x="10870" y="1261"/>
                    <a:pt x="9956" y="1765"/>
                    <a:pt x="8885" y="1765"/>
                  </a:cubicBezTo>
                  <a:cubicBezTo>
                    <a:pt x="7625" y="1765"/>
                    <a:pt x="6585" y="1040"/>
                    <a:pt x="604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8549;p81">
              <a:extLst>
                <a:ext uri="{FF2B5EF4-FFF2-40B4-BE49-F238E27FC236}">
                  <a16:creationId xmlns:a16="http://schemas.microsoft.com/office/drawing/2014/main" id="{BE1F4BF0-F46C-4B15-93E3-A0A8F21FD5F4}"/>
                </a:ext>
              </a:extLst>
            </p:cNvPr>
            <p:cNvSpPr/>
            <p:nvPr/>
          </p:nvSpPr>
          <p:spPr>
            <a:xfrm>
              <a:off x="-17329050" y="4121225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8"/>
                    <a:pt x="158" y="725"/>
                    <a:pt x="347" y="725"/>
                  </a:cubicBezTo>
                  <a:cubicBezTo>
                    <a:pt x="567" y="725"/>
                    <a:pt x="725" y="568"/>
                    <a:pt x="725" y="347"/>
                  </a:cubicBezTo>
                  <a:cubicBezTo>
                    <a:pt x="725" y="158"/>
                    <a:pt x="567" y="0"/>
                    <a:pt x="34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8550;p81">
              <a:extLst>
                <a:ext uri="{FF2B5EF4-FFF2-40B4-BE49-F238E27FC236}">
                  <a16:creationId xmlns:a16="http://schemas.microsoft.com/office/drawing/2014/main" id="{C7CB43F6-E197-4F67-9A07-69A72159BD40}"/>
                </a:ext>
              </a:extLst>
            </p:cNvPr>
            <p:cNvSpPr/>
            <p:nvPr/>
          </p:nvSpPr>
          <p:spPr>
            <a:xfrm>
              <a:off x="-17381825" y="4068450"/>
              <a:ext cx="123675" cy="123675"/>
            </a:xfrm>
            <a:custGeom>
              <a:avLst/>
              <a:gdLst/>
              <a:ahLst/>
              <a:cxnLst/>
              <a:rect l="l" t="t" r="r" b="b"/>
              <a:pathLst>
                <a:path w="4947" h="4947" extrusionOk="0">
                  <a:moveTo>
                    <a:pt x="2458" y="1418"/>
                  </a:moveTo>
                  <a:cubicBezTo>
                    <a:pt x="3057" y="1418"/>
                    <a:pt x="3529" y="1891"/>
                    <a:pt x="3529" y="2458"/>
                  </a:cubicBezTo>
                  <a:cubicBezTo>
                    <a:pt x="3529" y="3057"/>
                    <a:pt x="3057" y="3529"/>
                    <a:pt x="2458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58" y="1418"/>
                  </a:cubicBezTo>
                  <a:close/>
                  <a:moveTo>
                    <a:pt x="2458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58" y="4947"/>
                  </a:cubicBezTo>
                  <a:cubicBezTo>
                    <a:pt x="3844" y="4947"/>
                    <a:pt x="4947" y="3844"/>
                    <a:pt x="4947" y="2458"/>
                  </a:cubicBezTo>
                  <a:cubicBezTo>
                    <a:pt x="4947" y="1103"/>
                    <a:pt x="3844" y="1"/>
                    <a:pt x="245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8551;p81">
              <a:extLst>
                <a:ext uri="{FF2B5EF4-FFF2-40B4-BE49-F238E27FC236}">
                  <a16:creationId xmlns:a16="http://schemas.microsoft.com/office/drawing/2014/main" id="{25767732-18F3-4FC9-AA74-F1E6C130E905}"/>
                </a:ext>
              </a:extLst>
            </p:cNvPr>
            <p:cNvSpPr/>
            <p:nvPr/>
          </p:nvSpPr>
          <p:spPr>
            <a:xfrm>
              <a:off x="-17471625" y="4121225"/>
              <a:ext cx="17375" cy="18150"/>
            </a:xfrm>
            <a:custGeom>
              <a:avLst/>
              <a:gdLst/>
              <a:ahLst/>
              <a:cxnLst/>
              <a:rect l="l" t="t" r="r" b="b"/>
              <a:pathLst>
                <a:path w="695" h="726" extrusionOk="0">
                  <a:moveTo>
                    <a:pt x="348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8"/>
                    <a:pt x="158" y="725"/>
                    <a:pt x="348" y="725"/>
                  </a:cubicBezTo>
                  <a:cubicBezTo>
                    <a:pt x="537" y="725"/>
                    <a:pt x="694" y="568"/>
                    <a:pt x="694" y="347"/>
                  </a:cubicBezTo>
                  <a:cubicBezTo>
                    <a:pt x="694" y="158"/>
                    <a:pt x="537" y="0"/>
                    <a:pt x="348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8552;p81">
              <a:extLst>
                <a:ext uri="{FF2B5EF4-FFF2-40B4-BE49-F238E27FC236}">
                  <a16:creationId xmlns:a16="http://schemas.microsoft.com/office/drawing/2014/main" id="{4D29916A-03F8-4626-B383-D3268DF6686C}"/>
                </a:ext>
              </a:extLst>
            </p:cNvPr>
            <p:cNvSpPr/>
            <p:nvPr/>
          </p:nvSpPr>
          <p:spPr>
            <a:xfrm>
              <a:off x="-17525175" y="4068450"/>
              <a:ext cx="124475" cy="123675"/>
            </a:xfrm>
            <a:custGeom>
              <a:avLst/>
              <a:gdLst/>
              <a:ahLst/>
              <a:cxnLst/>
              <a:rect l="l" t="t" r="r" b="b"/>
              <a:pathLst>
                <a:path w="4979" h="4947" extrusionOk="0">
                  <a:moveTo>
                    <a:pt x="2490" y="1418"/>
                  </a:moveTo>
                  <a:cubicBezTo>
                    <a:pt x="3088" y="1418"/>
                    <a:pt x="3561" y="1891"/>
                    <a:pt x="3561" y="2458"/>
                  </a:cubicBezTo>
                  <a:cubicBezTo>
                    <a:pt x="3561" y="3057"/>
                    <a:pt x="3088" y="3529"/>
                    <a:pt x="2490" y="3529"/>
                  </a:cubicBezTo>
                  <a:cubicBezTo>
                    <a:pt x="1891" y="3529"/>
                    <a:pt x="1418" y="3057"/>
                    <a:pt x="1418" y="2458"/>
                  </a:cubicBezTo>
                  <a:cubicBezTo>
                    <a:pt x="1418" y="1891"/>
                    <a:pt x="1891" y="1418"/>
                    <a:pt x="2490" y="1418"/>
                  </a:cubicBezTo>
                  <a:close/>
                  <a:moveTo>
                    <a:pt x="2490" y="1"/>
                  </a:moveTo>
                  <a:cubicBezTo>
                    <a:pt x="1103" y="1"/>
                    <a:pt x="1" y="1103"/>
                    <a:pt x="1" y="2458"/>
                  </a:cubicBezTo>
                  <a:cubicBezTo>
                    <a:pt x="1" y="3844"/>
                    <a:pt x="1103" y="4947"/>
                    <a:pt x="2490" y="4947"/>
                  </a:cubicBezTo>
                  <a:cubicBezTo>
                    <a:pt x="3876" y="4947"/>
                    <a:pt x="4978" y="3844"/>
                    <a:pt x="4978" y="2458"/>
                  </a:cubicBezTo>
                  <a:cubicBezTo>
                    <a:pt x="4978" y="1103"/>
                    <a:pt x="3876" y="1"/>
                    <a:pt x="249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15502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41"/>
          <p:cNvSpPr txBox="1">
            <a:spLocks noGrp="1"/>
          </p:cNvSpPr>
          <p:nvPr>
            <p:ph type="title" idx="2"/>
          </p:nvPr>
        </p:nvSpPr>
        <p:spPr>
          <a:xfrm>
            <a:off x="1431450" y="744973"/>
            <a:ext cx="6281100" cy="116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</a:t>
            </a:r>
            <a:endParaRPr dirty="0"/>
          </a:p>
        </p:txBody>
      </p:sp>
      <p:sp>
        <p:nvSpPr>
          <p:cNvPr id="770" name="Google Shape;770;p41"/>
          <p:cNvSpPr txBox="1">
            <a:spLocks noGrp="1"/>
          </p:cNvSpPr>
          <p:nvPr>
            <p:ph type="title"/>
          </p:nvPr>
        </p:nvSpPr>
        <p:spPr>
          <a:xfrm>
            <a:off x="1772250" y="3568211"/>
            <a:ext cx="5599500" cy="13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chemeClr val="tx1"/>
                </a:solidFill>
              </a:rPr>
              <a:t>Steven L Truong</a:t>
            </a:r>
            <a:endParaRPr sz="3600" dirty="0">
              <a:solidFill>
                <a:schemeClr val="tx1"/>
              </a:solidFill>
            </a:endParaRPr>
          </a:p>
        </p:txBody>
      </p:sp>
      <p:sp>
        <p:nvSpPr>
          <p:cNvPr id="771" name="Google Shape;771;p41"/>
          <p:cNvSpPr txBox="1">
            <a:spLocks noGrp="1"/>
          </p:cNvSpPr>
          <p:nvPr>
            <p:ph type="subTitle" idx="1"/>
          </p:nvPr>
        </p:nvSpPr>
        <p:spPr>
          <a:xfrm>
            <a:off x="1431450" y="3455321"/>
            <a:ext cx="6281100" cy="5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/>
              <a:t>Please reach out to me at            </a:t>
            </a:r>
            <a:r>
              <a:rPr lang="en-US" b="1" dirty="0"/>
              <a:t>https://www.linkedin.com/in/luongtruong77/</a:t>
            </a:r>
            <a:r>
              <a:rPr lang="en" b="1" dirty="0"/>
              <a:t> </a:t>
            </a:r>
            <a:endParaRPr b="1" dirty="0"/>
          </a:p>
        </p:txBody>
      </p:sp>
      <p:grpSp>
        <p:nvGrpSpPr>
          <p:cNvPr id="5" name="Google Shape;17278;p83">
            <a:extLst>
              <a:ext uri="{FF2B5EF4-FFF2-40B4-BE49-F238E27FC236}">
                <a16:creationId xmlns:a16="http://schemas.microsoft.com/office/drawing/2014/main" id="{3368F3FA-BCBC-4616-9A2A-707BA1D0CEC2}"/>
              </a:ext>
            </a:extLst>
          </p:cNvPr>
          <p:cNvGrpSpPr/>
          <p:nvPr/>
        </p:nvGrpSpPr>
        <p:grpSpPr>
          <a:xfrm>
            <a:off x="3620195" y="3568211"/>
            <a:ext cx="363313" cy="356576"/>
            <a:chOff x="3763184" y="3817357"/>
            <a:chExt cx="363313" cy="356576"/>
          </a:xfrm>
        </p:grpSpPr>
        <p:sp>
          <p:nvSpPr>
            <p:cNvPr id="6" name="Google Shape;17279;p83">
              <a:extLst>
                <a:ext uri="{FF2B5EF4-FFF2-40B4-BE49-F238E27FC236}">
                  <a16:creationId xmlns:a16="http://schemas.microsoft.com/office/drawing/2014/main" id="{A05FDEBD-47B4-4798-939D-CA2C6C2AD4DC}"/>
                </a:ext>
              </a:extLst>
            </p:cNvPr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7280;p83">
              <a:extLst>
                <a:ext uri="{FF2B5EF4-FFF2-40B4-BE49-F238E27FC236}">
                  <a16:creationId xmlns:a16="http://schemas.microsoft.com/office/drawing/2014/main" id="{962E70EF-4489-4C7E-9979-0BF7B6A770A8}"/>
                </a:ext>
              </a:extLst>
            </p:cNvPr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rgbClr val="556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7281;p83">
              <a:extLst>
                <a:ext uri="{FF2B5EF4-FFF2-40B4-BE49-F238E27FC236}">
                  <a16:creationId xmlns:a16="http://schemas.microsoft.com/office/drawing/2014/main" id="{1C965ECC-97F6-4A37-8FFC-D7D28A676D00}"/>
                </a:ext>
              </a:extLst>
            </p:cNvPr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282;p83">
              <a:extLst>
                <a:ext uri="{FF2B5EF4-FFF2-40B4-BE49-F238E27FC236}">
                  <a16:creationId xmlns:a16="http://schemas.microsoft.com/office/drawing/2014/main" id="{DDCAE480-A35B-48EB-932D-9748E4FCDA2B}"/>
                </a:ext>
              </a:extLst>
            </p:cNvPr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283;p83">
              <a:extLst>
                <a:ext uri="{FF2B5EF4-FFF2-40B4-BE49-F238E27FC236}">
                  <a16:creationId xmlns:a16="http://schemas.microsoft.com/office/drawing/2014/main" id="{297E7489-308F-4F95-A468-B8998E2691DD}"/>
                </a:ext>
              </a:extLst>
            </p:cNvPr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770;p41">
            <a:extLst>
              <a:ext uri="{FF2B5EF4-FFF2-40B4-BE49-F238E27FC236}">
                <a16:creationId xmlns:a16="http://schemas.microsoft.com/office/drawing/2014/main" id="{41BEEA84-D9BD-4CBD-9649-AC8274E08C08}"/>
              </a:ext>
            </a:extLst>
          </p:cNvPr>
          <p:cNvSpPr txBox="1">
            <a:spLocks/>
          </p:cNvSpPr>
          <p:nvPr/>
        </p:nvSpPr>
        <p:spPr>
          <a:xfrm>
            <a:off x="1772250" y="1686626"/>
            <a:ext cx="5599500" cy="13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Font typeface="Poppins Black"/>
              <a:buNone/>
              <a:defRPr sz="48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 Black"/>
              <a:buNone/>
              <a:defRPr sz="3600" b="0" i="0" u="none" strike="noStrike" cap="none">
                <a:solidFill>
                  <a:schemeClr val="dk1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9pPr>
          </a:lstStyle>
          <a:p>
            <a:r>
              <a:rPr lang="en-US" sz="4000" dirty="0"/>
              <a:t>Questions?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36C458-DC07-400E-914A-C6C4B3D90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504" y="1149129"/>
            <a:ext cx="3973496" cy="29528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DE7E5A-E16A-4893-B974-516344B022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10913"/>
            <a:ext cx="3971640" cy="326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405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0A7B7674-EB37-46F2-ADA7-02EAEA011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638" y="379154"/>
            <a:ext cx="2992723" cy="125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42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9CD1052-7411-4068-82A2-148879B53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837" y="1349097"/>
            <a:ext cx="3636163" cy="29920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1BE2C2E-D3B9-4A3E-A16A-D2533CCD5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0768" y="1014083"/>
            <a:ext cx="3357395" cy="332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927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0"/>
          <p:cNvSpPr/>
          <p:nvPr/>
        </p:nvSpPr>
        <p:spPr>
          <a:xfrm>
            <a:off x="2521967" y="1805829"/>
            <a:ext cx="962100" cy="962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0"/>
          <p:cNvSpPr txBox="1">
            <a:spLocks noGrp="1"/>
          </p:cNvSpPr>
          <p:nvPr>
            <p:ph type="subTitle" idx="3"/>
          </p:nvPr>
        </p:nvSpPr>
        <p:spPr>
          <a:xfrm>
            <a:off x="2193167" y="3003128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Bank</a:t>
            </a:r>
            <a:endParaRPr dirty="0"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1719167" y="3392694"/>
            <a:ext cx="25677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Determine if potential clients are capable of repayment to prevent losing money on bad credit clients.</a:t>
            </a:r>
            <a:endParaRPr dirty="0"/>
          </a:p>
        </p:txBody>
      </p:sp>
      <p:grpSp>
        <p:nvGrpSpPr>
          <p:cNvPr id="754" name="Google Shape;754;p40"/>
          <p:cNvGrpSpPr/>
          <p:nvPr/>
        </p:nvGrpSpPr>
        <p:grpSpPr>
          <a:xfrm>
            <a:off x="2741511" y="2054407"/>
            <a:ext cx="523011" cy="522877"/>
            <a:chOff x="-60255350" y="3733825"/>
            <a:chExt cx="316650" cy="316550"/>
          </a:xfrm>
        </p:grpSpPr>
        <p:sp>
          <p:nvSpPr>
            <p:cNvPr id="755" name="Google Shape;755;p40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0A7B7674-EB37-46F2-ADA7-02EAEA011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638" y="379154"/>
            <a:ext cx="2992723" cy="125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258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0"/>
          <p:cNvSpPr/>
          <p:nvPr/>
        </p:nvSpPr>
        <p:spPr>
          <a:xfrm>
            <a:off x="2521967" y="1805829"/>
            <a:ext cx="962100" cy="962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8" name="Google Shape;748;p40"/>
          <p:cNvSpPr/>
          <p:nvPr/>
        </p:nvSpPr>
        <p:spPr>
          <a:xfrm>
            <a:off x="5701063" y="1805829"/>
            <a:ext cx="962100" cy="962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9" name="Google Shape;749;p40"/>
          <p:cNvSpPr txBox="1">
            <a:spLocks noGrp="1"/>
          </p:cNvSpPr>
          <p:nvPr>
            <p:ph type="subTitle" idx="3"/>
          </p:nvPr>
        </p:nvSpPr>
        <p:spPr>
          <a:xfrm>
            <a:off x="2193167" y="3003128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Bank</a:t>
            </a:r>
            <a:endParaRPr dirty="0"/>
          </a:p>
        </p:txBody>
      </p:sp>
      <p:sp>
        <p:nvSpPr>
          <p:cNvPr id="750" name="Google Shape;750;p40"/>
          <p:cNvSpPr txBox="1">
            <a:spLocks noGrp="1"/>
          </p:cNvSpPr>
          <p:nvPr>
            <p:ph type="subTitle" idx="4"/>
          </p:nvPr>
        </p:nvSpPr>
        <p:spPr>
          <a:xfrm>
            <a:off x="5372263" y="3003128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Applicants</a:t>
            </a:r>
            <a:endParaRPr dirty="0"/>
          </a:p>
        </p:txBody>
      </p:sp>
      <p:sp>
        <p:nvSpPr>
          <p:cNvPr id="751" name="Google Shape;751;p40"/>
          <p:cNvSpPr txBox="1">
            <a:spLocks noGrp="1"/>
          </p:cNvSpPr>
          <p:nvPr>
            <p:ph type="subTitle" idx="1"/>
          </p:nvPr>
        </p:nvSpPr>
        <p:spPr>
          <a:xfrm>
            <a:off x="1719167" y="3392694"/>
            <a:ext cx="25677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Determine if potential clients are capable of repayment to prevent losing money on bad credit clients.</a:t>
            </a:r>
            <a:endParaRPr dirty="0"/>
          </a:p>
        </p:txBody>
      </p:sp>
      <p:sp>
        <p:nvSpPr>
          <p:cNvPr id="752" name="Google Shape;752;p40"/>
          <p:cNvSpPr txBox="1">
            <a:spLocks noGrp="1"/>
          </p:cNvSpPr>
          <p:nvPr>
            <p:ph type="subTitle" idx="2"/>
          </p:nvPr>
        </p:nvSpPr>
        <p:spPr>
          <a:xfrm>
            <a:off x="4898263" y="3392694"/>
            <a:ext cx="2567700" cy="10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Ensure that people who are capable of repayment are not rejected and help people to achieve their dreams.</a:t>
            </a:r>
            <a:endParaRPr dirty="0"/>
          </a:p>
        </p:txBody>
      </p:sp>
      <p:grpSp>
        <p:nvGrpSpPr>
          <p:cNvPr id="754" name="Google Shape;754;p40"/>
          <p:cNvGrpSpPr/>
          <p:nvPr/>
        </p:nvGrpSpPr>
        <p:grpSpPr>
          <a:xfrm>
            <a:off x="2741511" y="2054407"/>
            <a:ext cx="523011" cy="522877"/>
            <a:chOff x="-60255350" y="3733825"/>
            <a:chExt cx="316650" cy="316550"/>
          </a:xfrm>
        </p:grpSpPr>
        <p:sp>
          <p:nvSpPr>
            <p:cNvPr id="755" name="Google Shape;755;p40"/>
            <p:cNvSpPr/>
            <p:nvPr/>
          </p:nvSpPr>
          <p:spPr>
            <a:xfrm>
              <a:off x="-60218325" y="3733825"/>
              <a:ext cx="235525" cy="316550"/>
            </a:xfrm>
            <a:custGeom>
              <a:avLst/>
              <a:gdLst/>
              <a:ahLst/>
              <a:cxnLst/>
              <a:rect l="l" t="t" r="r" b="b"/>
              <a:pathLst>
                <a:path w="9421" h="12662" extrusionOk="0">
                  <a:moveTo>
                    <a:pt x="4821" y="1666"/>
                  </a:moveTo>
                  <a:cubicBezTo>
                    <a:pt x="5073" y="1666"/>
                    <a:pt x="5262" y="1886"/>
                    <a:pt x="5262" y="2075"/>
                  </a:cubicBezTo>
                  <a:lnTo>
                    <a:pt x="5262" y="2359"/>
                  </a:lnTo>
                  <a:cubicBezTo>
                    <a:pt x="5734" y="2485"/>
                    <a:pt x="6081" y="2989"/>
                    <a:pt x="6081" y="3525"/>
                  </a:cubicBezTo>
                  <a:cubicBezTo>
                    <a:pt x="6081" y="3777"/>
                    <a:pt x="5892" y="3934"/>
                    <a:pt x="5640" y="3934"/>
                  </a:cubicBezTo>
                  <a:cubicBezTo>
                    <a:pt x="5419" y="3934"/>
                    <a:pt x="5262" y="3714"/>
                    <a:pt x="5262" y="3525"/>
                  </a:cubicBezTo>
                  <a:cubicBezTo>
                    <a:pt x="5262" y="3273"/>
                    <a:pt x="5073" y="3084"/>
                    <a:pt x="4821" y="3084"/>
                  </a:cubicBezTo>
                  <a:cubicBezTo>
                    <a:pt x="4569" y="3084"/>
                    <a:pt x="4411" y="3273"/>
                    <a:pt x="4411" y="3525"/>
                  </a:cubicBezTo>
                  <a:cubicBezTo>
                    <a:pt x="4411" y="3777"/>
                    <a:pt x="4789" y="3997"/>
                    <a:pt x="5104" y="4249"/>
                  </a:cubicBezTo>
                  <a:cubicBezTo>
                    <a:pt x="5514" y="4564"/>
                    <a:pt x="6081" y="4942"/>
                    <a:pt x="6081" y="5604"/>
                  </a:cubicBezTo>
                  <a:cubicBezTo>
                    <a:pt x="6081" y="6171"/>
                    <a:pt x="5734" y="6612"/>
                    <a:pt x="5262" y="6801"/>
                  </a:cubicBezTo>
                  <a:lnTo>
                    <a:pt x="5262" y="7085"/>
                  </a:lnTo>
                  <a:cubicBezTo>
                    <a:pt x="5262" y="7305"/>
                    <a:pt x="5041" y="7463"/>
                    <a:pt x="4821" y="7463"/>
                  </a:cubicBezTo>
                  <a:cubicBezTo>
                    <a:pt x="4569" y="7463"/>
                    <a:pt x="4411" y="7274"/>
                    <a:pt x="4411" y="7085"/>
                  </a:cubicBezTo>
                  <a:lnTo>
                    <a:pt x="4411" y="6801"/>
                  </a:lnTo>
                  <a:cubicBezTo>
                    <a:pt x="3938" y="6644"/>
                    <a:pt x="3592" y="6171"/>
                    <a:pt x="3592" y="5604"/>
                  </a:cubicBezTo>
                  <a:cubicBezTo>
                    <a:pt x="3592" y="5383"/>
                    <a:pt x="3781" y="5194"/>
                    <a:pt x="4033" y="5194"/>
                  </a:cubicBezTo>
                  <a:cubicBezTo>
                    <a:pt x="4253" y="5194"/>
                    <a:pt x="4411" y="5383"/>
                    <a:pt x="4411" y="5604"/>
                  </a:cubicBezTo>
                  <a:cubicBezTo>
                    <a:pt x="4411" y="5856"/>
                    <a:pt x="4632" y="6014"/>
                    <a:pt x="4821" y="6014"/>
                  </a:cubicBezTo>
                  <a:cubicBezTo>
                    <a:pt x="5041" y="6014"/>
                    <a:pt x="5262" y="5824"/>
                    <a:pt x="5262" y="5604"/>
                  </a:cubicBezTo>
                  <a:cubicBezTo>
                    <a:pt x="5262" y="5383"/>
                    <a:pt x="4947" y="5131"/>
                    <a:pt x="4569" y="4911"/>
                  </a:cubicBezTo>
                  <a:cubicBezTo>
                    <a:pt x="4159" y="4596"/>
                    <a:pt x="3592" y="4186"/>
                    <a:pt x="3592" y="3525"/>
                  </a:cubicBezTo>
                  <a:cubicBezTo>
                    <a:pt x="3592" y="2989"/>
                    <a:pt x="3938" y="2548"/>
                    <a:pt x="4411" y="2359"/>
                  </a:cubicBezTo>
                  <a:lnTo>
                    <a:pt x="4411" y="2075"/>
                  </a:lnTo>
                  <a:cubicBezTo>
                    <a:pt x="4411" y="1823"/>
                    <a:pt x="4632" y="1666"/>
                    <a:pt x="4821" y="1666"/>
                  </a:cubicBezTo>
                  <a:close/>
                  <a:moveTo>
                    <a:pt x="6081" y="9385"/>
                  </a:moveTo>
                  <a:lnTo>
                    <a:pt x="6081" y="10235"/>
                  </a:lnTo>
                  <a:lnTo>
                    <a:pt x="3592" y="10235"/>
                  </a:lnTo>
                  <a:lnTo>
                    <a:pt x="3592" y="9385"/>
                  </a:lnTo>
                  <a:close/>
                  <a:moveTo>
                    <a:pt x="4801" y="0"/>
                  </a:moveTo>
                  <a:cubicBezTo>
                    <a:pt x="4498" y="0"/>
                    <a:pt x="4188" y="29"/>
                    <a:pt x="3875" y="91"/>
                  </a:cubicBezTo>
                  <a:cubicBezTo>
                    <a:pt x="2111" y="500"/>
                    <a:pt x="693" y="1949"/>
                    <a:pt x="378" y="3714"/>
                  </a:cubicBezTo>
                  <a:cubicBezTo>
                    <a:pt x="0" y="5698"/>
                    <a:pt x="1008" y="7652"/>
                    <a:pt x="2773" y="8565"/>
                  </a:cubicBezTo>
                  <a:lnTo>
                    <a:pt x="2773" y="10582"/>
                  </a:lnTo>
                  <a:cubicBezTo>
                    <a:pt x="2773" y="11716"/>
                    <a:pt x="3718" y="12661"/>
                    <a:pt x="4852" y="12661"/>
                  </a:cubicBezTo>
                  <a:cubicBezTo>
                    <a:pt x="5986" y="12661"/>
                    <a:pt x="6963" y="11716"/>
                    <a:pt x="6963" y="10582"/>
                  </a:cubicBezTo>
                  <a:lnTo>
                    <a:pt x="6963" y="8565"/>
                  </a:lnTo>
                  <a:cubicBezTo>
                    <a:pt x="8444" y="7778"/>
                    <a:pt x="9420" y="6234"/>
                    <a:pt x="9420" y="4501"/>
                  </a:cubicBezTo>
                  <a:cubicBezTo>
                    <a:pt x="9392" y="2000"/>
                    <a:pt x="7308" y="0"/>
                    <a:pt x="48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0"/>
            <p:cNvSpPr/>
            <p:nvPr/>
          </p:nvSpPr>
          <p:spPr>
            <a:xfrm>
              <a:off x="-60255350" y="3844775"/>
              <a:ext cx="34675" cy="20500"/>
            </a:xfrm>
            <a:custGeom>
              <a:avLst/>
              <a:gdLst/>
              <a:ahLst/>
              <a:cxnLst/>
              <a:rect l="l" t="t" r="r" b="b"/>
              <a:pathLst>
                <a:path w="1387" h="820" extrusionOk="0">
                  <a:moveTo>
                    <a:pt x="379" y="0"/>
                  </a:moveTo>
                  <a:cubicBezTo>
                    <a:pt x="158" y="0"/>
                    <a:pt x="1" y="189"/>
                    <a:pt x="1" y="378"/>
                  </a:cubicBezTo>
                  <a:cubicBezTo>
                    <a:pt x="1" y="630"/>
                    <a:pt x="190" y="819"/>
                    <a:pt x="379" y="819"/>
                  </a:cubicBezTo>
                  <a:lnTo>
                    <a:pt x="946" y="819"/>
                  </a:lnTo>
                  <a:cubicBezTo>
                    <a:pt x="1166" y="819"/>
                    <a:pt x="1387" y="630"/>
                    <a:pt x="1387" y="378"/>
                  </a:cubicBezTo>
                  <a:cubicBezTo>
                    <a:pt x="1387" y="158"/>
                    <a:pt x="1166" y="0"/>
                    <a:pt x="94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0"/>
            <p:cNvSpPr/>
            <p:nvPr/>
          </p:nvSpPr>
          <p:spPr>
            <a:xfrm>
              <a:off x="-59974175" y="3844775"/>
              <a:ext cx="35475" cy="20500"/>
            </a:xfrm>
            <a:custGeom>
              <a:avLst/>
              <a:gdLst/>
              <a:ahLst/>
              <a:cxnLst/>
              <a:rect l="l" t="t" r="r" b="b"/>
              <a:pathLst>
                <a:path w="1419" h="820" extrusionOk="0">
                  <a:moveTo>
                    <a:pt x="442" y="0"/>
                  </a:moveTo>
                  <a:cubicBezTo>
                    <a:pt x="221" y="0"/>
                    <a:pt x="1" y="189"/>
                    <a:pt x="1" y="378"/>
                  </a:cubicBezTo>
                  <a:cubicBezTo>
                    <a:pt x="1" y="630"/>
                    <a:pt x="221" y="819"/>
                    <a:pt x="442" y="819"/>
                  </a:cubicBezTo>
                  <a:lnTo>
                    <a:pt x="1009" y="819"/>
                  </a:lnTo>
                  <a:cubicBezTo>
                    <a:pt x="1230" y="819"/>
                    <a:pt x="1387" y="630"/>
                    <a:pt x="1387" y="378"/>
                  </a:cubicBezTo>
                  <a:cubicBezTo>
                    <a:pt x="1419" y="158"/>
                    <a:pt x="1230" y="0"/>
                    <a:pt x="10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0"/>
            <p:cNvSpPr/>
            <p:nvPr/>
          </p:nvSpPr>
          <p:spPr>
            <a:xfrm>
              <a:off x="-60212825" y="393947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836" y="1"/>
                  </a:moveTo>
                  <a:cubicBezTo>
                    <a:pt x="725" y="1"/>
                    <a:pt x="615" y="40"/>
                    <a:pt x="536" y="119"/>
                  </a:cubicBezTo>
                  <a:lnTo>
                    <a:pt x="158" y="497"/>
                  </a:lnTo>
                  <a:cubicBezTo>
                    <a:pt x="1" y="654"/>
                    <a:pt x="1" y="938"/>
                    <a:pt x="158" y="1096"/>
                  </a:cubicBezTo>
                  <a:cubicBezTo>
                    <a:pt x="237" y="1174"/>
                    <a:pt x="340" y="1214"/>
                    <a:pt x="442" y="1214"/>
                  </a:cubicBezTo>
                  <a:cubicBezTo>
                    <a:pt x="544" y="1214"/>
                    <a:pt x="647" y="1174"/>
                    <a:pt x="725" y="1096"/>
                  </a:cubicBezTo>
                  <a:lnTo>
                    <a:pt x="1135" y="686"/>
                  </a:lnTo>
                  <a:cubicBezTo>
                    <a:pt x="1293" y="528"/>
                    <a:pt x="1293" y="245"/>
                    <a:pt x="1135" y="119"/>
                  </a:cubicBezTo>
                  <a:cubicBezTo>
                    <a:pt x="1056" y="40"/>
                    <a:pt x="946" y="1"/>
                    <a:pt x="83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0"/>
            <p:cNvSpPr/>
            <p:nvPr/>
          </p:nvSpPr>
          <p:spPr>
            <a:xfrm>
              <a:off x="-60012750" y="373942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835" y="1"/>
                  </a:moveTo>
                  <a:cubicBezTo>
                    <a:pt x="725" y="1"/>
                    <a:pt x="614" y="40"/>
                    <a:pt x="536" y="119"/>
                  </a:cubicBezTo>
                  <a:lnTo>
                    <a:pt x="126" y="497"/>
                  </a:lnTo>
                  <a:cubicBezTo>
                    <a:pt x="0" y="654"/>
                    <a:pt x="0" y="938"/>
                    <a:pt x="126" y="1095"/>
                  </a:cubicBezTo>
                  <a:cubicBezTo>
                    <a:pt x="205" y="1174"/>
                    <a:pt x="315" y="1213"/>
                    <a:pt x="425" y="1213"/>
                  </a:cubicBezTo>
                  <a:cubicBezTo>
                    <a:pt x="536" y="1213"/>
                    <a:pt x="646" y="1174"/>
                    <a:pt x="725" y="1095"/>
                  </a:cubicBezTo>
                  <a:lnTo>
                    <a:pt x="1134" y="686"/>
                  </a:lnTo>
                  <a:cubicBezTo>
                    <a:pt x="1292" y="560"/>
                    <a:pt x="1292" y="276"/>
                    <a:pt x="1134" y="119"/>
                  </a:cubicBezTo>
                  <a:cubicBezTo>
                    <a:pt x="1056" y="40"/>
                    <a:pt x="945" y="1"/>
                    <a:pt x="8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0"/>
            <p:cNvSpPr/>
            <p:nvPr/>
          </p:nvSpPr>
          <p:spPr>
            <a:xfrm>
              <a:off x="-60012750" y="3939475"/>
              <a:ext cx="32300" cy="30350"/>
            </a:xfrm>
            <a:custGeom>
              <a:avLst/>
              <a:gdLst/>
              <a:ahLst/>
              <a:cxnLst/>
              <a:rect l="l" t="t" r="r" b="b"/>
              <a:pathLst>
                <a:path w="1292" h="1214" extrusionOk="0">
                  <a:moveTo>
                    <a:pt x="425" y="1"/>
                  </a:moveTo>
                  <a:cubicBezTo>
                    <a:pt x="315" y="1"/>
                    <a:pt x="205" y="40"/>
                    <a:pt x="126" y="119"/>
                  </a:cubicBezTo>
                  <a:cubicBezTo>
                    <a:pt x="0" y="245"/>
                    <a:pt x="0" y="528"/>
                    <a:pt x="126" y="686"/>
                  </a:cubicBezTo>
                  <a:lnTo>
                    <a:pt x="536" y="1096"/>
                  </a:lnTo>
                  <a:cubicBezTo>
                    <a:pt x="614" y="1174"/>
                    <a:pt x="725" y="1214"/>
                    <a:pt x="835" y="1214"/>
                  </a:cubicBezTo>
                  <a:cubicBezTo>
                    <a:pt x="945" y="1214"/>
                    <a:pt x="1056" y="1174"/>
                    <a:pt x="1134" y="1096"/>
                  </a:cubicBezTo>
                  <a:cubicBezTo>
                    <a:pt x="1292" y="938"/>
                    <a:pt x="1292" y="654"/>
                    <a:pt x="1134" y="497"/>
                  </a:cubicBezTo>
                  <a:lnTo>
                    <a:pt x="725" y="119"/>
                  </a:lnTo>
                  <a:cubicBezTo>
                    <a:pt x="646" y="40"/>
                    <a:pt x="536" y="1"/>
                    <a:pt x="4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40"/>
            <p:cNvSpPr/>
            <p:nvPr/>
          </p:nvSpPr>
          <p:spPr>
            <a:xfrm>
              <a:off x="-60212825" y="3739425"/>
              <a:ext cx="32325" cy="30350"/>
            </a:xfrm>
            <a:custGeom>
              <a:avLst/>
              <a:gdLst/>
              <a:ahLst/>
              <a:cxnLst/>
              <a:rect l="l" t="t" r="r" b="b"/>
              <a:pathLst>
                <a:path w="1293" h="1214" extrusionOk="0">
                  <a:moveTo>
                    <a:pt x="442" y="1"/>
                  </a:moveTo>
                  <a:cubicBezTo>
                    <a:pt x="340" y="1"/>
                    <a:pt x="237" y="40"/>
                    <a:pt x="158" y="119"/>
                  </a:cubicBezTo>
                  <a:cubicBezTo>
                    <a:pt x="1" y="276"/>
                    <a:pt x="1" y="560"/>
                    <a:pt x="158" y="686"/>
                  </a:cubicBezTo>
                  <a:lnTo>
                    <a:pt x="536" y="1095"/>
                  </a:lnTo>
                  <a:cubicBezTo>
                    <a:pt x="615" y="1174"/>
                    <a:pt x="725" y="1213"/>
                    <a:pt x="836" y="1213"/>
                  </a:cubicBezTo>
                  <a:cubicBezTo>
                    <a:pt x="946" y="1213"/>
                    <a:pt x="1056" y="1174"/>
                    <a:pt x="1135" y="1095"/>
                  </a:cubicBezTo>
                  <a:cubicBezTo>
                    <a:pt x="1293" y="938"/>
                    <a:pt x="1293" y="654"/>
                    <a:pt x="1135" y="497"/>
                  </a:cubicBezTo>
                  <a:lnTo>
                    <a:pt x="725" y="119"/>
                  </a:lnTo>
                  <a:cubicBezTo>
                    <a:pt x="647" y="40"/>
                    <a:pt x="544" y="1"/>
                    <a:pt x="44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2" name="Google Shape;762;p40"/>
          <p:cNvGrpSpPr/>
          <p:nvPr/>
        </p:nvGrpSpPr>
        <p:grpSpPr>
          <a:xfrm>
            <a:off x="5960290" y="2025998"/>
            <a:ext cx="443647" cy="521762"/>
            <a:chOff x="-60232500" y="4101525"/>
            <a:chExt cx="268600" cy="315875"/>
          </a:xfrm>
        </p:grpSpPr>
        <p:sp>
          <p:nvSpPr>
            <p:cNvPr id="763" name="Google Shape;763;p40"/>
            <p:cNvSpPr/>
            <p:nvPr/>
          </p:nvSpPr>
          <p:spPr>
            <a:xfrm>
              <a:off x="-60222275" y="4273225"/>
              <a:ext cx="63025" cy="144175"/>
            </a:xfrm>
            <a:custGeom>
              <a:avLst/>
              <a:gdLst/>
              <a:ahLst/>
              <a:cxnLst/>
              <a:rect l="l" t="t" r="r" b="b"/>
              <a:pathLst>
                <a:path w="2521" h="5767" extrusionOk="0">
                  <a:moveTo>
                    <a:pt x="1261" y="1"/>
                  </a:moveTo>
                  <a:cubicBezTo>
                    <a:pt x="1072" y="1"/>
                    <a:pt x="851" y="190"/>
                    <a:pt x="851" y="379"/>
                  </a:cubicBezTo>
                  <a:lnTo>
                    <a:pt x="851" y="662"/>
                  </a:lnTo>
                  <a:cubicBezTo>
                    <a:pt x="379" y="820"/>
                    <a:pt x="1" y="1293"/>
                    <a:pt x="1" y="1828"/>
                  </a:cubicBezTo>
                  <a:cubicBezTo>
                    <a:pt x="1" y="2521"/>
                    <a:pt x="568" y="2899"/>
                    <a:pt x="1009" y="3214"/>
                  </a:cubicBezTo>
                  <a:cubicBezTo>
                    <a:pt x="1324" y="3466"/>
                    <a:pt x="1671" y="3687"/>
                    <a:pt x="1671" y="3939"/>
                  </a:cubicBezTo>
                  <a:cubicBezTo>
                    <a:pt x="1671" y="4160"/>
                    <a:pt x="1482" y="4349"/>
                    <a:pt x="1261" y="4349"/>
                  </a:cubicBezTo>
                  <a:cubicBezTo>
                    <a:pt x="1072" y="4349"/>
                    <a:pt x="851" y="4160"/>
                    <a:pt x="851" y="3939"/>
                  </a:cubicBezTo>
                  <a:cubicBezTo>
                    <a:pt x="851" y="3687"/>
                    <a:pt x="631" y="3529"/>
                    <a:pt x="442" y="3529"/>
                  </a:cubicBezTo>
                  <a:cubicBezTo>
                    <a:pt x="253" y="3529"/>
                    <a:pt x="64" y="3718"/>
                    <a:pt x="64" y="3939"/>
                  </a:cubicBezTo>
                  <a:cubicBezTo>
                    <a:pt x="64" y="4475"/>
                    <a:pt x="410" y="4916"/>
                    <a:pt x="883" y="5105"/>
                  </a:cubicBezTo>
                  <a:lnTo>
                    <a:pt x="883" y="5388"/>
                  </a:lnTo>
                  <a:cubicBezTo>
                    <a:pt x="883" y="5609"/>
                    <a:pt x="1072" y="5766"/>
                    <a:pt x="1324" y="5766"/>
                  </a:cubicBezTo>
                  <a:cubicBezTo>
                    <a:pt x="1545" y="5766"/>
                    <a:pt x="1702" y="5577"/>
                    <a:pt x="1702" y="5388"/>
                  </a:cubicBezTo>
                  <a:lnTo>
                    <a:pt x="1702" y="5105"/>
                  </a:lnTo>
                  <a:cubicBezTo>
                    <a:pt x="2175" y="4947"/>
                    <a:pt x="2521" y="4475"/>
                    <a:pt x="2521" y="3939"/>
                  </a:cubicBezTo>
                  <a:cubicBezTo>
                    <a:pt x="2521" y="3246"/>
                    <a:pt x="1986" y="2868"/>
                    <a:pt x="1545" y="2553"/>
                  </a:cubicBezTo>
                  <a:cubicBezTo>
                    <a:pt x="1229" y="2301"/>
                    <a:pt x="883" y="2080"/>
                    <a:pt x="883" y="1828"/>
                  </a:cubicBezTo>
                  <a:cubicBezTo>
                    <a:pt x="883" y="1608"/>
                    <a:pt x="1072" y="1450"/>
                    <a:pt x="1261" y="1450"/>
                  </a:cubicBezTo>
                  <a:cubicBezTo>
                    <a:pt x="1513" y="1450"/>
                    <a:pt x="1671" y="1639"/>
                    <a:pt x="1671" y="1828"/>
                  </a:cubicBezTo>
                  <a:cubicBezTo>
                    <a:pt x="1671" y="2080"/>
                    <a:pt x="1860" y="2269"/>
                    <a:pt x="2112" y="2269"/>
                  </a:cubicBezTo>
                  <a:cubicBezTo>
                    <a:pt x="2332" y="2269"/>
                    <a:pt x="2490" y="2080"/>
                    <a:pt x="2490" y="1828"/>
                  </a:cubicBezTo>
                  <a:cubicBezTo>
                    <a:pt x="2490" y="1293"/>
                    <a:pt x="2143" y="852"/>
                    <a:pt x="1671" y="662"/>
                  </a:cubicBezTo>
                  <a:lnTo>
                    <a:pt x="1671" y="379"/>
                  </a:lnTo>
                  <a:cubicBezTo>
                    <a:pt x="1671" y="158"/>
                    <a:pt x="1482" y="1"/>
                    <a:pt x="12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0"/>
            <p:cNvSpPr/>
            <p:nvPr/>
          </p:nvSpPr>
          <p:spPr>
            <a:xfrm>
              <a:off x="-60232500" y="4101525"/>
              <a:ext cx="268600" cy="315875"/>
            </a:xfrm>
            <a:custGeom>
              <a:avLst/>
              <a:gdLst/>
              <a:ahLst/>
              <a:cxnLst/>
              <a:rect l="l" t="t" r="r" b="b"/>
              <a:pathLst>
                <a:path w="10744" h="12635" extrusionOk="0">
                  <a:moveTo>
                    <a:pt x="5356" y="1"/>
                  </a:moveTo>
                  <a:cubicBezTo>
                    <a:pt x="5104" y="1"/>
                    <a:pt x="4946" y="190"/>
                    <a:pt x="4946" y="410"/>
                  </a:cubicBezTo>
                  <a:lnTo>
                    <a:pt x="4946" y="820"/>
                  </a:lnTo>
                  <a:cubicBezTo>
                    <a:pt x="2206" y="1041"/>
                    <a:pt x="0" y="3340"/>
                    <a:pt x="0" y="6176"/>
                  </a:cubicBezTo>
                  <a:lnTo>
                    <a:pt x="0" y="6585"/>
                  </a:lnTo>
                  <a:lnTo>
                    <a:pt x="32" y="6585"/>
                  </a:lnTo>
                  <a:cubicBezTo>
                    <a:pt x="32" y="6806"/>
                    <a:pt x="221" y="6963"/>
                    <a:pt x="473" y="6963"/>
                  </a:cubicBezTo>
                  <a:cubicBezTo>
                    <a:pt x="693" y="6963"/>
                    <a:pt x="851" y="6774"/>
                    <a:pt x="851" y="6585"/>
                  </a:cubicBezTo>
                  <a:cubicBezTo>
                    <a:pt x="851" y="6113"/>
                    <a:pt x="1197" y="5766"/>
                    <a:pt x="1701" y="5766"/>
                  </a:cubicBezTo>
                  <a:cubicBezTo>
                    <a:pt x="2174" y="5766"/>
                    <a:pt x="2521" y="6113"/>
                    <a:pt x="2521" y="6585"/>
                  </a:cubicBezTo>
                  <a:cubicBezTo>
                    <a:pt x="2521" y="6806"/>
                    <a:pt x="2710" y="6963"/>
                    <a:pt x="2899" y="6963"/>
                  </a:cubicBezTo>
                  <a:cubicBezTo>
                    <a:pt x="3119" y="6963"/>
                    <a:pt x="3308" y="6774"/>
                    <a:pt x="3308" y="6585"/>
                  </a:cubicBezTo>
                  <a:cubicBezTo>
                    <a:pt x="3308" y="6113"/>
                    <a:pt x="3655" y="5766"/>
                    <a:pt x="4127" y="5766"/>
                  </a:cubicBezTo>
                  <a:cubicBezTo>
                    <a:pt x="4600" y="5766"/>
                    <a:pt x="4946" y="6113"/>
                    <a:pt x="4946" y="6585"/>
                  </a:cubicBezTo>
                  <a:lnTo>
                    <a:pt x="4946" y="11437"/>
                  </a:lnTo>
                  <a:cubicBezTo>
                    <a:pt x="4946" y="12099"/>
                    <a:pt x="5514" y="12634"/>
                    <a:pt x="6175" y="12634"/>
                  </a:cubicBezTo>
                  <a:cubicBezTo>
                    <a:pt x="6837" y="12634"/>
                    <a:pt x="7404" y="12099"/>
                    <a:pt x="7404" y="11437"/>
                  </a:cubicBezTo>
                  <a:lnTo>
                    <a:pt x="7404" y="10586"/>
                  </a:lnTo>
                  <a:cubicBezTo>
                    <a:pt x="7404" y="10366"/>
                    <a:pt x="7215" y="10208"/>
                    <a:pt x="6994" y="10208"/>
                  </a:cubicBezTo>
                  <a:cubicBezTo>
                    <a:pt x="6805" y="10208"/>
                    <a:pt x="6616" y="10397"/>
                    <a:pt x="6616" y="10586"/>
                  </a:cubicBezTo>
                  <a:lnTo>
                    <a:pt x="6616" y="11437"/>
                  </a:lnTo>
                  <a:cubicBezTo>
                    <a:pt x="6616" y="11658"/>
                    <a:pt x="6427" y="11815"/>
                    <a:pt x="6175" y="11815"/>
                  </a:cubicBezTo>
                  <a:cubicBezTo>
                    <a:pt x="5955" y="11815"/>
                    <a:pt x="5797" y="11626"/>
                    <a:pt x="5797" y="11437"/>
                  </a:cubicBezTo>
                  <a:lnTo>
                    <a:pt x="5797" y="6585"/>
                  </a:lnTo>
                  <a:cubicBezTo>
                    <a:pt x="5797" y="6113"/>
                    <a:pt x="6144" y="5766"/>
                    <a:pt x="6616" y="5766"/>
                  </a:cubicBezTo>
                  <a:cubicBezTo>
                    <a:pt x="7089" y="5766"/>
                    <a:pt x="7435" y="6113"/>
                    <a:pt x="7435" y="6585"/>
                  </a:cubicBezTo>
                  <a:cubicBezTo>
                    <a:pt x="7435" y="6806"/>
                    <a:pt x="7624" y="6963"/>
                    <a:pt x="7876" y="6963"/>
                  </a:cubicBezTo>
                  <a:cubicBezTo>
                    <a:pt x="8097" y="6963"/>
                    <a:pt x="8255" y="6774"/>
                    <a:pt x="8255" y="6585"/>
                  </a:cubicBezTo>
                  <a:cubicBezTo>
                    <a:pt x="8255" y="6113"/>
                    <a:pt x="8633" y="5766"/>
                    <a:pt x="9105" y="5766"/>
                  </a:cubicBezTo>
                  <a:cubicBezTo>
                    <a:pt x="9578" y="5766"/>
                    <a:pt x="9924" y="6113"/>
                    <a:pt x="9924" y="6585"/>
                  </a:cubicBezTo>
                  <a:cubicBezTo>
                    <a:pt x="9924" y="6806"/>
                    <a:pt x="10113" y="6963"/>
                    <a:pt x="10302" y="6963"/>
                  </a:cubicBezTo>
                  <a:cubicBezTo>
                    <a:pt x="10523" y="6963"/>
                    <a:pt x="10743" y="6774"/>
                    <a:pt x="10743" y="6585"/>
                  </a:cubicBezTo>
                  <a:lnTo>
                    <a:pt x="10743" y="6176"/>
                  </a:lnTo>
                  <a:cubicBezTo>
                    <a:pt x="10743" y="3340"/>
                    <a:pt x="8538" y="1041"/>
                    <a:pt x="5797" y="820"/>
                  </a:cubicBezTo>
                  <a:lnTo>
                    <a:pt x="5797" y="410"/>
                  </a:lnTo>
                  <a:cubicBezTo>
                    <a:pt x="5797" y="158"/>
                    <a:pt x="5577" y="1"/>
                    <a:pt x="53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" name="Picture 22" descr="Logo&#10;&#10;Description automatically generated">
            <a:extLst>
              <a:ext uri="{FF2B5EF4-FFF2-40B4-BE49-F238E27FC236}">
                <a16:creationId xmlns:a16="http://schemas.microsoft.com/office/drawing/2014/main" id="{0A7B7674-EB37-46F2-ADA7-02EAEA011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638" y="379154"/>
            <a:ext cx="2992723" cy="1251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40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6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and tools</a:t>
            </a:r>
            <a:endParaRPr dirty="0"/>
          </a:p>
        </p:txBody>
      </p:sp>
      <p:sp>
        <p:nvSpPr>
          <p:cNvPr id="846" name="Google Shape;846;p46"/>
          <p:cNvSpPr txBox="1">
            <a:spLocks noGrp="1"/>
          </p:cNvSpPr>
          <p:nvPr>
            <p:ph type="subTitle" idx="1"/>
          </p:nvPr>
        </p:nvSpPr>
        <p:spPr>
          <a:xfrm>
            <a:off x="1985525" y="2982452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Modeling</a:t>
            </a:r>
            <a:endParaRPr dirty="0"/>
          </a:p>
        </p:txBody>
      </p:sp>
      <p:sp>
        <p:nvSpPr>
          <p:cNvPr id="847" name="Google Shape;847;p46"/>
          <p:cNvSpPr txBox="1">
            <a:spLocks noGrp="1"/>
          </p:cNvSpPr>
          <p:nvPr>
            <p:ph type="subTitle" idx="2"/>
          </p:nvPr>
        </p:nvSpPr>
        <p:spPr>
          <a:xfrm>
            <a:off x="1985525" y="3345560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</a:t>
            </a:r>
            <a:r>
              <a:rPr lang="en" dirty="0"/>
              <a:t>cikit-learn, xgboost, lightGBM, pandas, numpy.</a:t>
            </a:r>
            <a:endParaRPr dirty="0"/>
          </a:p>
        </p:txBody>
      </p:sp>
      <p:sp>
        <p:nvSpPr>
          <p:cNvPr id="852" name="Google Shape;852;p46"/>
          <p:cNvSpPr txBox="1">
            <a:spLocks noGrp="1"/>
          </p:cNvSpPr>
          <p:nvPr>
            <p:ph type="subTitle" idx="7"/>
          </p:nvPr>
        </p:nvSpPr>
        <p:spPr>
          <a:xfrm>
            <a:off x="6036275" y="1802652"/>
            <a:ext cx="1616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</a:t>
            </a:r>
            <a:endParaRPr dirty="0"/>
          </a:p>
        </p:txBody>
      </p:sp>
      <p:sp>
        <p:nvSpPr>
          <p:cNvPr id="853" name="Google Shape;853;p46"/>
          <p:cNvSpPr txBox="1">
            <a:spLocks noGrp="1"/>
          </p:cNvSpPr>
          <p:nvPr>
            <p:ph type="subTitle" idx="8"/>
          </p:nvPr>
        </p:nvSpPr>
        <p:spPr>
          <a:xfrm>
            <a:off x="6036275" y="2168194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</a:t>
            </a:r>
            <a:endParaRPr dirty="0"/>
          </a:p>
        </p:txBody>
      </p:sp>
      <p:sp>
        <p:nvSpPr>
          <p:cNvPr id="854" name="Google Shape;854;p46"/>
          <p:cNvSpPr txBox="1">
            <a:spLocks noGrp="1"/>
          </p:cNvSpPr>
          <p:nvPr>
            <p:ph type="subTitle" idx="9"/>
          </p:nvPr>
        </p:nvSpPr>
        <p:spPr>
          <a:xfrm>
            <a:off x="6036275" y="2982452"/>
            <a:ext cx="16161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DataViz</a:t>
            </a:r>
            <a:endParaRPr dirty="0"/>
          </a:p>
        </p:txBody>
      </p:sp>
      <p:sp>
        <p:nvSpPr>
          <p:cNvPr id="855" name="Google Shape;855;p46"/>
          <p:cNvSpPr txBox="1">
            <a:spLocks noGrp="1"/>
          </p:cNvSpPr>
          <p:nvPr>
            <p:ph type="subTitle" idx="13"/>
          </p:nvPr>
        </p:nvSpPr>
        <p:spPr>
          <a:xfrm>
            <a:off x="6036275" y="3345560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Matplotlib, seaborn</a:t>
            </a:r>
            <a:endParaRPr dirty="0"/>
          </a:p>
        </p:txBody>
      </p:sp>
      <p:sp>
        <p:nvSpPr>
          <p:cNvPr id="856" name="Google Shape;856;p46"/>
          <p:cNvSpPr txBox="1">
            <a:spLocks noGrp="1"/>
          </p:cNvSpPr>
          <p:nvPr>
            <p:ph type="subTitle" idx="14"/>
          </p:nvPr>
        </p:nvSpPr>
        <p:spPr>
          <a:xfrm>
            <a:off x="1985525" y="1802652"/>
            <a:ext cx="1619700" cy="35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857" name="Google Shape;857;p46"/>
          <p:cNvSpPr txBox="1">
            <a:spLocks noGrp="1"/>
          </p:cNvSpPr>
          <p:nvPr>
            <p:ph type="subTitle" idx="15"/>
          </p:nvPr>
        </p:nvSpPr>
        <p:spPr>
          <a:xfrm>
            <a:off x="1985525" y="2168194"/>
            <a:ext cx="2226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</a:t>
            </a:r>
            <a:r>
              <a:rPr lang="en" dirty="0"/>
              <a:t>rovided by Home Credit through Kaggle.</a:t>
            </a:r>
            <a:endParaRPr dirty="0"/>
          </a:p>
        </p:txBody>
      </p:sp>
      <p:grpSp>
        <p:nvGrpSpPr>
          <p:cNvPr id="858" name="Google Shape;858;p46"/>
          <p:cNvGrpSpPr/>
          <p:nvPr/>
        </p:nvGrpSpPr>
        <p:grpSpPr>
          <a:xfrm>
            <a:off x="4884203" y="1817063"/>
            <a:ext cx="614974" cy="1781941"/>
            <a:chOff x="4259218" y="1366036"/>
            <a:chExt cx="614974" cy="1781941"/>
          </a:xfrm>
        </p:grpSpPr>
        <p:sp>
          <p:nvSpPr>
            <p:cNvPr id="859" name="Google Shape;859;p46"/>
            <p:cNvSpPr/>
            <p:nvPr/>
          </p:nvSpPr>
          <p:spPr>
            <a:xfrm rot="10800000">
              <a:off x="4259218" y="1366036"/>
              <a:ext cx="614974" cy="615153"/>
            </a:xfrm>
            <a:custGeom>
              <a:avLst/>
              <a:gdLst/>
              <a:ahLst/>
              <a:cxnLst/>
              <a:rect l="l" t="t" r="r" b="b"/>
              <a:pathLst>
                <a:path w="3437" h="3438" extrusionOk="0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6"/>
            <p:cNvSpPr/>
            <p:nvPr/>
          </p:nvSpPr>
          <p:spPr>
            <a:xfrm rot="10800000">
              <a:off x="4259218" y="2532824"/>
              <a:ext cx="614974" cy="615153"/>
            </a:xfrm>
            <a:custGeom>
              <a:avLst/>
              <a:gdLst/>
              <a:ahLst/>
              <a:cxnLst/>
              <a:rect l="l" t="t" r="r" b="b"/>
              <a:pathLst>
                <a:path w="3437" h="3438" extrusionOk="0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2" name="Google Shape;862;p46"/>
          <p:cNvSpPr/>
          <p:nvPr/>
        </p:nvSpPr>
        <p:spPr>
          <a:xfrm>
            <a:off x="5007590" y="3151869"/>
            <a:ext cx="368186" cy="287081"/>
          </a:xfrm>
          <a:custGeom>
            <a:avLst/>
            <a:gdLst/>
            <a:ahLst/>
            <a:cxnLst/>
            <a:rect l="l" t="t" r="r" b="b"/>
            <a:pathLst>
              <a:path w="12729" h="9925" extrusionOk="0">
                <a:moveTo>
                  <a:pt x="925" y="3644"/>
                </a:moveTo>
                <a:cubicBezTo>
                  <a:pt x="944" y="3644"/>
                  <a:pt x="963" y="3648"/>
                  <a:pt x="978" y="3655"/>
                </a:cubicBezTo>
                <a:lnTo>
                  <a:pt x="1608" y="3970"/>
                </a:lnTo>
                <a:lnTo>
                  <a:pt x="1608" y="5924"/>
                </a:lnTo>
                <a:lnTo>
                  <a:pt x="978" y="6239"/>
                </a:lnTo>
                <a:cubicBezTo>
                  <a:pt x="960" y="6256"/>
                  <a:pt x="937" y="6264"/>
                  <a:pt x="914" y="6264"/>
                </a:cubicBezTo>
                <a:cubicBezTo>
                  <a:pt x="854" y="6264"/>
                  <a:pt x="788" y="6212"/>
                  <a:pt x="788" y="6144"/>
                </a:cubicBezTo>
                <a:lnTo>
                  <a:pt x="788" y="3781"/>
                </a:lnTo>
                <a:cubicBezTo>
                  <a:pt x="788" y="3685"/>
                  <a:pt x="862" y="3644"/>
                  <a:pt x="925" y="3644"/>
                </a:cubicBezTo>
                <a:close/>
                <a:moveTo>
                  <a:pt x="4128" y="7184"/>
                </a:moveTo>
                <a:lnTo>
                  <a:pt x="6963" y="8035"/>
                </a:lnTo>
                <a:cubicBezTo>
                  <a:pt x="6648" y="8507"/>
                  <a:pt x="6176" y="8759"/>
                  <a:pt x="5640" y="8759"/>
                </a:cubicBezTo>
                <a:cubicBezTo>
                  <a:pt x="4821" y="8759"/>
                  <a:pt x="4097" y="8066"/>
                  <a:pt x="4128" y="7184"/>
                </a:cubicBezTo>
                <a:close/>
                <a:moveTo>
                  <a:pt x="11374" y="820"/>
                </a:moveTo>
                <a:cubicBezTo>
                  <a:pt x="11626" y="820"/>
                  <a:pt x="11815" y="1009"/>
                  <a:pt x="11815" y="1198"/>
                </a:cubicBezTo>
                <a:lnTo>
                  <a:pt x="11815" y="8665"/>
                </a:lnTo>
                <a:cubicBezTo>
                  <a:pt x="11815" y="8885"/>
                  <a:pt x="11626" y="9043"/>
                  <a:pt x="11374" y="9043"/>
                </a:cubicBezTo>
                <a:cubicBezTo>
                  <a:pt x="11154" y="9043"/>
                  <a:pt x="10996" y="8854"/>
                  <a:pt x="10996" y="8665"/>
                </a:cubicBezTo>
                <a:lnTo>
                  <a:pt x="10996" y="1198"/>
                </a:lnTo>
                <a:cubicBezTo>
                  <a:pt x="10996" y="977"/>
                  <a:pt x="11185" y="820"/>
                  <a:pt x="11374" y="820"/>
                </a:cubicBezTo>
                <a:close/>
                <a:moveTo>
                  <a:pt x="11437" y="1"/>
                </a:moveTo>
                <a:cubicBezTo>
                  <a:pt x="10870" y="1"/>
                  <a:pt x="10366" y="379"/>
                  <a:pt x="10240" y="883"/>
                </a:cubicBezTo>
                <a:lnTo>
                  <a:pt x="2080" y="3246"/>
                </a:lnTo>
                <a:lnTo>
                  <a:pt x="1387" y="2899"/>
                </a:lnTo>
                <a:cubicBezTo>
                  <a:pt x="1251" y="2831"/>
                  <a:pt x="1109" y="2800"/>
                  <a:pt x="970" y="2800"/>
                </a:cubicBezTo>
                <a:cubicBezTo>
                  <a:pt x="466" y="2800"/>
                  <a:pt x="1" y="3213"/>
                  <a:pt x="1" y="3781"/>
                </a:cubicBezTo>
                <a:lnTo>
                  <a:pt x="1" y="6144"/>
                </a:lnTo>
                <a:cubicBezTo>
                  <a:pt x="1" y="6687"/>
                  <a:pt x="465" y="7095"/>
                  <a:pt x="983" y="7095"/>
                </a:cubicBezTo>
                <a:cubicBezTo>
                  <a:pt x="1127" y="7095"/>
                  <a:pt x="1275" y="7063"/>
                  <a:pt x="1419" y="6995"/>
                </a:cubicBezTo>
                <a:lnTo>
                  <a:pt x="2143" y="6648"/>
                </a:lnTo>
                <a:lnTo>
                  <a:pt x="3340" y="6995"/>
                </a:lnTo>
                <a:cubicBezTo>
                  <a:pt x="3151" y="8444"/>
                  <a:pt x="4286" y="9641"/>
                  <a:pt x="5672" y="9641"/>
                </a:cubicBezTo>
                <a:cubicBezTo>
                  <a:pt x="6585" y="9641"/>
                  <a:pt x="7405" y="9074"/>
                  <a:pt x="7814" y="8287"/>
                </a:cubicBezTo>
                <a:lnTo>
                  <a:pt x="10271" y="9011"/>
                </a:lnTo>
                <a:cubicBezTo>
                  <a:pt x="10429" y="9515"/>
                  <a:pt x="10902" y="9925"/>
                  <a:pt x="11469" y="9925"/>
                </a:cubicBezTo>
                <a:cubicBezTo>
                  <a:pt x="12130" y="9925"/>
                  <a:pt x="12729" y="9358"/>
                  <a:pt x="12729" y="8696"/>
                </a:cubicBezTo>
                <a:lnTo>
                  <a:pt x="12729" y="1261"/>
                </a:lnTo>
                <a:cubicBezTo>
                  <a:pt x="12634" y="536"/>
                  <a:pt x="12099" y="1"/>
                  <a:pt x="11437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6" name="Google Shape;866;p46"/>
          <p:cNvGrpSpPr/>
          <p:nvPr/>
        </p:nvGrpSpPr>
        <p:grpSpPr>
          <a:xfrm>
            <a:off x="5036667" y="1963805"/>
            <a:ext cx="351786" cy="326274"/>
            <a:chOff x="-62511900" y="4129100"/>
            <a:chExt cx="304050" cy="282000"/>
          </a:xfrm>
        </p:grpSpPr>
        <p:sp>
          <p:nvSpPr>
            <p:cNvPr id="867" name="Google Shape;867;p46"/>
            <p:cNvSpPr/>
            <p:nvPr/>
          </p:nvSpPr>
          <p:spPr>
            <a:xfrm>
              <a:off x="-62414225" y="4203925"/>
              <a:ext cx="206375" cy="207175"/>
            </a:xfrm>
            <a:custGeom>
              <a:avLst/>
              <a:gdLst/>
              <a:ahLst/>
              <a:cxnLst/>
              <a:rect l="l" t="t" r="r" b="b"/>
              <a:pathLst>
                <a:path w="8255" h="8287" extrusionOk="0">
                  <a:moveTo>
                    <a:pt x="4128" y="1229"/>
                  </a:moveTo>
                  <a:cubicBezTo>
                    <a:pt x="4348" y="1229"/>
                    <a:pt x="4506" y="1418"/>
                    <a:pt x="4506" y="1670"/>
                  </a:cubicBezTo>
                  <a:lnTo>
                    <a:pt x="4506" y="1922"/>
                  </a:lnTo>
                  <a:cubicBezTo>
                    <a:pt x="4978" y="2080"/>
                    <a:pt x="5356" y="2552"/>
                    <a:pt x="5356" y="3119"/>
                  </a:cubicBezTo>
                  <a:cubicBezTo>
                    <a:pt x="5356" y="3340"/>
                    <a:pt x="5136" y="3498"/>
                    <a:pt x="4947" y="3498"/>
                  </a:cubicBezTo>
                  <a:cubicBezTo>
                    <a:pt x="4726" y="3498"/>
                    <a:pt x="4506" y="3308"/>
                    <a:pt x="4506" y="3119"/>
                  </a:cubicBezTo>
                  <a:cubicBezTo>
                    <a:pt x="4506" y="2867"/>
                    <a:pt x="4317" y="2710"/>
                    <a:pt x="4128" y="2710"/>
                  </a:cubicBezTo>
                  <a:cubicBezTo>
                    <a:pt x="3939" y="2710"/>
                    <a:pt x="3687" y="2930"/>
                    <a:pt x="3687" y="3119"/>
                  </a:cubicBezTo>
                  <a:cubicBezTo>
                    <a:pt x="3718" y="3340"/>
                    <a:pt x="4033" y="3592"/>
                    <a:pt x="4411" y="3813"/>
                  </a:cubicBezTo>
                  <a:cubicBezTo>
                    <a:pt x="4821" y="4128"/>
                    <a:pt x="5388" y="4537"/>
                    <a:pt x="5388" y="5199"/>
                  </a:cubicBezTo>
                  <a:cubicBezTo>
                    <a:pt x="5388" y="5766"/>
                    <a:pt x="5041" y="6175"/>
                    <a:pt x="4569" y="6396"/>
                  </a:cubicBezTo>
                  <a:lnTo>
                    <a:pt x="4569" y="6648"/>
                  </a:lnTo>
                  <a:cubicBezTo>
                    <a:pt x="4569" y="6900"/>
                    <a:pt x="4348" y="7089"/>
                    <a:pt x="4159" y="7089"/>
                  </a:cubicBezTo>
                  <a:cubicBezTo>
                    <a:pt x="3970" y="7089"/>
                    <a:pt x="3718" y="6900"/>
                    <a:pt x="3718" y="6648"/>
                  </a:cubicBezTo>
                  <a:lnTo>
                    <a:pt x="3718" y="6396"/>
                  </a:lnTo>
                  <a:cubicBezTo>
                    <a:pt x="3245" y="6238"/>
                    <a:pt x="2899" y="5766"/>
                    <a:pt x="2899" y="5199"/>
                  </a:cubicBezTo>
                  <a:cubicBezTo>
                    <a:pt x="2899" y="4978"/>
                    <a:pt x="3088" y="4821"/>
                    <a:pt x="3308" y="4821"/>
                  </a:cubicBezTo>
                  <a:cubicBezTo>
                    <a:pt x="3498" y="4821"/>
                    <a:pt x="3687" y="5010"/>
                    <a:pt x="3687" y="5199"/>
                  </a:cubicBezTo>
                  <a:cubicBezTo>
                    <a:pt x="3687" y="5451"/>
                    <a:pt x="3876" y="5608"/>
                    <a:pt x="4128" y="5608"/>
                  </a:cubicBezTo>
                  <a:cubicBezTo>
                    <a:pt x="4348" y="5608"/>
                    <a:pt x="4506" y="5388"/>
                    <a:pt x="4506" y="5199"/>
                  </a:cubicBezTo>
                  <a:cubicBezTo>
                    <a:pt x="4506" y="4978"/>
                    <a:pt x="4191" y="4726"/>
                    <a:pt x="3844" y="4506"/>
                  </a:cubicBezTo>
                  <a:cubicBezTo>
                    <a:pt x="3403" y="4191"/>
                    <a:pt x="2867" y="3781"/>
                    <a:pt x="2867" y="3119"/>
                  </a:cubicBezTo>
                  <a:cubicBezTo>
                    <a:pt x="2867" y="2552"/>
                    <a:pt x="3214" y="2143"/>
                    <a:pt x="3687" y="1922"/>
                  </a:cubicBezTo>
                  <a:lnTo>
                    <a:pt x="3687" y="1670"/>
                  </a:lnTo>
                  <a:cubicBezTo>
                    <a:pt x="3687" y="1418"/>
                    <a:pt x="3876" y="1229"/>
                    <a:pt x="4128" y="1229"/>
                  </a:cubicBezTo>
                  <a:close/>
                  <a:moveTo>
                    <a:pt x="4128" y="0"/>
                  </a:moveTo>
                  <a:cubicBezTo>
                    <a:pt x="1828" y="0"/>
                    <a:pt x="0" y="1859"/>
                    <a:pt x="0" y="4128"/>
                  </a:cubicBezTo>
                  <a:cubicBezTo>
                    <a:pt x="0" y="6427"/>
                    <a:pt x="1828" y="8286"/>
                    <a:pt x="4128" y="8286"/>
                  </a:cubicBezTo>
                  <a:cubicBezTo>
                    <a:pt x="6396" y="8286"/>
                    <a:pt x="8255" y="6427"/>
                    <a:pt x="8255" y="4128"/>
                  </a:cubicBezTo>
                  <a:cubicBezTo>
                    <a:pt x="8255" y="1859"/>
                    <a:pt x="6396" y="0"/>
                    <a:pt x="41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6"/>
            <p:cNvSpPr/>
            <p:nvPr/>
          </p:nvSpPr>
          <p:spPr>
            <a:xfrm>
              <a:off x="-62511100" y="4129100"/>
              <a:ext cx="159900" cy="74850"/>
            </a:xfrm>
            <a:custGeom>
              <a:avLst/>
              <a:gdLst/>
              <a:ahLst/>
              <a:cxnLst/>
              <a:rect l="l" t="t" r="r" b="b"/>
              <a:pathLst>
                <a:path w="6396" h="2994" extrusionOk="0">
                  <a:moveTo>
                    <a:pt x="3214" y="1"/>
                  </a:moveTo>
                  <a:cubicBezTo>
                    <a:pt x="1450" y="1"/>
                    <a:pt x="0" y="662"/>
                    <a:pt x="0" y="1513"/>
                  </a:cubicBezTo>
                  <a:cubicBezTo>
                    <a:pt x="0" y="2332"/>
                    <a:pt x="1450" y="2993"/>
                    <a:pt x="3214" y="2993"/>
                  </a:cubicBezTo>
                  <a:cubicBezTo>
                    <a:pt x="4947" y="2993"/>
                    <a:pt x="6396" y="2332"/>
                    <a:pt x="6396" y="1513"/>
                  </a:cubicBezTo>
                  <a:cubicBezTo>
                    <a:pt x="6396" y="662"/>
                    <a:pt x="4947" y="1"/>
                    <a:pt x="321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6"/>
            <p:cNvSpPr/>
            <p:nvPr/>
          </p:nvSpPr>
          <p:spPr>
            <a:xfrm>
              <a:off x="-62511100" y="4207075"/>
              <a:ext cx="110275" cy="59875"/>
            </a:xfrm>
            <a:custGeom>
              <a:avLst/>
              <a:gdLst/>
              <a:ahLst/>
              <a:cxnLst/>
              <a:rect l="l" t="t" r="r" b="b"/>
              <a:pathLst>
                <a:path w="4411" h="2395" extrusionOk="0">
                  <a:moveTo>
                    <a:pt x="0" y="0"/>
                  </a:moveTo>
                  <a:lnTo>
                    <a:pt x="0" y="1135"/>
                  </a:lnTo>
                  <a:cubicBezTo>
                    <a:pt x="0" y="1450"/>
                    <a:pt x="347" y="1765"/>
                    <a:pt x="882" y="2017"/>
                  </a:cubicBezTo>
                  <a:cubicBezTo>
                    <a:pt x="1355" y="2237"/>
                    <a:pt x="2332" y="2395"/>
                    <a:pt x="3151" y="2395"/>
                  </a:cubicBezTo>
                  <a:lnTo>
                    <a:pt x="3308" y="2395"/>
                  </a:lnTo>
                  <a:cubicBezTo>
                    <a:pt x="3560" y="1733"/>
                    <a:pt x="3907" y="1135"/>
                    <a:pt x="4411" y="631"/>
                  </a:cubicBezTo>
                  <a:lnTo>
                    <a:pt x="4411" y="631"/>
                  </a:lnTo>
                  <a:cubicBezTo>
                    <a:pt x="4033" y="694"/>
                    <a:pt x="3623" y="757"/>
                    <a:pt x="3182" y="757"/>
                  </a:cubicBezTo>
                  <a:cubicBezTo>
                    <a:pt x="2363" y="757"/>
                    <a:pt x="1261" y="599"/>
                    <a:pt x="567" y="316"/>
                  </a:cubicBezTo>
                  <a:cubicBezTo>
                    <a:pt x="347" y="221"/>
                    <a:pt x="158" y="127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6"/>
            <p:cNvSpPr/>
            <p:nvPr/>
          </p:nvSpPr>
          <p:spPr>
            <a:xfrm>
              <a:off x="-62511100" y="4329950"/>
              <a:ext cx="106350" cy="59875"/>
            </a:xfrm>
            <a:custGeom>
              <a:avLst/>
              <a:gdLst/>
              <a:ahLst/>
              <a:cxnLst/>
              <a:rect l="l" t="t" r="r" b="b"/>
              <a:pathLst>
                <a:path w="4254" h="2395" extrusionOk="0">
                  <a:moveTo>
                    <a:pt x="0" y="0"/>
                  </a:moveTo>
                  <a:lnTo>
                    <a:pt x="0" y="1197"/>
                  </a:lnTo>
                  <a:cubicBezTo>
                    <a:pt x="0" y="1701"/>
                    <a:pt x="1355" y="2395"/>
                    <a:pt x="3182" y="2395"/>
                  </a:cubicBezTo>
                  <a:cubicBezTo>
                    <a:pt x="3560" y="2395"/>
                    <a:pt x="3907" y="2363"/>
                    <a:pt x="4254" y="2332"/>
                  </a:cubicBezTo>
                  <a:cubicBezTo>
                    <a:pt x="3875" y="1859"/>
                    <a:pt x="3560" y="1355"/>
                    <a:pt x="3340" y="756"/>
                  </a:cubicBezTo>
                  <a:lnTo>
                    <a:pt x="3182" y="756"/>
                  </a:lnTo>
                  <a:cubicBezTo>
                    <a:pt x="2363" y="756"/>
                    <a:pt x="1261" y="599"/>
                    <a:pt x="567" y="315"/>
                  </a:cubicBezTo>
                  <a:cubicBezTo>
                    <a:pt x="347" y="252"/>
                    <a:pt x="158" y="126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6"/>
            <p:cNvSpPr/>
            <p:nvPr/>
          </p:nvSpPr>
          <p:spPr>
            <a:xfrm>
              <a:off x="-62511900" y="4268500"/>
              <a:ext cx="78000" cy="60675"/>
            </a:xfrm>
            <a:custGeom>
              <a:avLst/>
              <a:gdLst/>
              <a:ahLst/>
              <a:cxnLst/>
              <a:rect l="l" t="t" r="r" b="b"/>
              <a:pathLst>
                <a:path w="3120" h="2427" extrusionOk="0">
                  <a:moveTo>
                    <a:pt x="1" y="1"/>
                  </a:moveTo>
                  <a:lnTo>
                    <a:pt x="1" y="1167"/>
                  </a:lnTo>
                  <a:lnTo>
                    <a:pt x="32" y="1167"/>
                  </a:lnTo>
                  <a:cubicBezTo>
                    <a:pt x="32" y="1482"/>
                    <a:pt x="379" y="1797"/>
                    <a:pt x="914" y="2017"/>
                  </a:cubicBezTo>
                  <a:cubicBezTo>
                    <a:pt x="1387" y="2238"/>
                    <a:pt x="2332" y="2395"/>
                    <a:pt x="3120" y="2427"/>
                  </a:cubicBezTo>
                  <a:cubicBezTo>
                    <a:pt x="3057" y="2143"/>
                    <a:pt x="3025" y="1860"/>
                    <a:pt x="3025" y="1608"/>
                  </a:cubicBezTo>
                  <a:cubicBezTo>
                    <a:pt x="3025" y="1324"/>
                    <a:pt x="3088" y="1041"/>
                    <a:pt x="3120" y="757"/>
                  </a:cubicBezTo>
                  <a:cubicBezTo>
                    <a:pt x="2332" y="757"/>
                    <a:pt x="1230" y="599"/>
                    <a:pt x="536" y="316"/>
                  </a:cubicBezTo>
                  <a:cubicBezTo>
                    <a:pt x="347" y="253"/>
                    <a:pt x="158" y="127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72" name="Google Shape;872;p46"/>
          <p:cNvGrpSpPr/>
          <p:nvPr/>
        </p:nvGrpSpPr>
        <p:grpSpPr>
          <a:xfrm>
            <a:off x="966416" y="1817063"/>
            <a:ext cx="614974" cy="1781941"/>
            <a:chOff x="4259218" y="1366036"/>
            <a:chExt cx="614974" cy="1781941"/>
          </a:xfrm>
        </p:grpSpPr>
        <p:sp>
          <p:nvSpPr>
            <p:cNvPr id="873" name="Google Shape;873;p46"/>
            <p:cNvSpPr/>
            <p:nvPr/>
          </p:nvSpPr>
          <p:spPr>
            <a:xfrm rot="10800000">
              <a:off x="4259218" y="1366036"/>
              <a:ext cx="614974" cy="615153"/>
            </a:xfrm>
            <a:custGeom>
              <a:avLst/>
              <a:gdLst/>
              <a:ahLst/>
              <a:cxnLst/>
              <a:rect l="l" t="t" r="r" b="b"/>
              <a:pathLst>
                <a:path w="3437" h="3438" extrusionOk="0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46"/>
            <p:cNvSpPr/>
            <p:nvPr/>
          </p:nvSpPr>
          <p:spPr>
            <a:xfrm rot="10800000">
              <a:off x="4259218" y="2532824"/>
              <a:ext cx="614974" cy="615153"/>
            </a:xfrm>
            <a:custGeom>
              <a:avLst/>
              <a:gdLst/>
              <a:ahLst/>
              <a:cxnLst/>
              <a:rect l="l" t="t" r="r" b="b"/>
              <a:pathLst>
                <a:path w="3437" h="3438" extrusionOk="0">
                  <a:moveTo>
                    <a:pt x="1716" y="1"/>
                  </a:moveTo>
                  <a:cubicBezTo>
                    <a:pt x="764" y="1"/>
                    <a:pt x="0" y="765"/>
                    <a:pt x="0" y="1722"/>
                  </a:cubicBezTo>
                  <a:cubicBezTo>
                    <a:pt x="0" y="2674"/>
                    <a:pt x="764" y="3437"/>
                    <a:pt x="1716" y="3437"/>
                  </a:cubicBezTo>
                  <a:cubicBezTo>
                    <a:pt x="2673" y="3437"/>
                    <a:pt x="3437" y="2674"/>
                    <a:pt x="3437" y="1722"/>
                  </a:cubicBezTo>
                  <a:cubicBezTo>
                    <a:pt x="3437" y="765"/>
                    <a:pt x="2673" y="1"/>
                    <a:pt x="171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3" name="Google Shape;883;p46"/>
          <p:cNvGrpSpPr/>
          <p:nvPr/>
        </p:nvGrpSpPr>
        <p:grpSpPr>
          <a:xfrm>
            <a:off x="1099260" y="1926769"/>
            <a:ext cx="366364" cy="365207"/>
            <a:chOff x="-60987850" y="4100950"/>
            <a:chExt cx="316650" cy="315650"/>
          </a:xfrm>
        </p:grpSpPr>
        <p:sp>
          <p:nvSpPr>
            <p:cNvPr id="884" name="Google Shape;884;p46"/>
            <p:cNvSpPr/>
            <p:nvPr/>
          </p:nvSpPr>
          <p:spPr>
            <a:xfrm>
              <a:off x="-60987850" y="4355925"/>
              <a:ext cx="315875" cy="60675"/>
            </a:xfrm>
            <a:custGeom>
              <a:avLst/>
              <a:gdLst/>
              <a:ahLst/>
              <a:cxnLst/>
              <a:rect l="l" t="t" r="r" b="b"/>
              <a:pathLst>
                <a:path w="12635" h="2427" extrusionOk="0">
                  <a:moveTo>
                    <a:pt x="1230" y="1"/>
                  </a:moveTo>
                  <a:cubicBezTo>
                    <a:pt x="537" y="1"/>
                    <a:pt x="1" y="536"/>
                    <a:pt x="1" y="1198"/>
                  </a:cubicBezTo>
                  <a:lnTo>
                    <a:pt x="1" y="2049"/>
                  </a:lnTo>
                  <a:cubicBezTo>
                    <a:pt x="1" y="2269"/>
                    <a:pt x="190" y="2427"/>
                    <a:pt x="379" y="2427"/>
                  </a:cubicBezTo>
                  <a:lnTo>
                    <a:pt x="12256" y="2427"/>
                  </a:lnTo>
                  <a:cubicBezTo>
                    <a:pt x="12477" y="2427"/>
                    <a:pt x="12634" y="2238"/>
                    <a:pt x="12634" y="2049"/>
                  </a:cubicBezTo>
                  <a:lnTo>
                    <a:pt x="12634" y="1198"/>
                  </a:lnTo>
                  <a:cubicBezTo>
                    <a:pt x="12634" y="536"/>
                    <a:pt x="12099" y="1"/>
                    <a:pt x="1140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6"/>
            <p:cNvSpPr/>
            <p:nvPr/>
          </p:nvSpPr>
          <p:spPr>
            <a:xfrm>
              <a:off x="-60987050" y="4100950"/>
              <a:ext cx="315850" cy="123475"/>
            </a:xfrm>
            <a:custGeom>
              <a:avLst/>
              <a:gdLst/>
              <a:ahLst/>
              <a:cxnLst/>
              <a:rect l="l" t="t" r="r" b="b"/>
              <a:pathLst>
                <a:path w="12634" h="4939" extrusionOk="0">
                  <a:moveTo>
                    <a:pt x="6270" y="2355"/>
                  </a:moveTo>
                  <a:cubicBezTo>
                    <a:pt x="6490" y="2355"/>
                    <a:pt x="6711" y="2544"/>
                    <a:pt x="6711" y="2796"/>
                  </a:cubicBezTo>
                  <a:cubicBezTo>
                    <a:pt x="6711" y="2985"/>
                    <a:pt x="6490" y="3174"/>
                    <a:pt x="6270" y="3174"/>
                  </a:cubicBezTo>
                  <a:cubicBezTo>
                    <a:pt x="6018" y="3174"/>
                    <a:pt x="5860" y="2985"/>
                    <a:pt x="5860" y="2796"/>
                  </a:cubicBezTo>
                  <a:cubicBezTo>
                    <a:pt x="5860" y="2544"/>
                    <a:pt x="6081" y="2355"/>
                    <a:pt x="6270" y="2355"/>
                  </a:cubicBezTo>
                  <a:close/>
                  <a:moveTo>
                    <a:pt x="6290" y="0"/>
                  </a:moveTo>
                  <a:cubicBezTo>
                    <a:pt x="6238" y="0"/>
                    <a:pt x="6191" y="8"/>
                    <a:pt x="6144" y="24"/>
                  </a:cubicBezTo>
                  <a:lnTo>
                    <a:pt x="252" y="2513"/>
                  </a:lnTo>
                  <a:cubicBezTo>
                    <a:pt x="95" y="2576"/>
                    <a:pt x="0" y="2702"/>
                    <a:pt x="0" y="2891"/>
                  </a:cubicBezTo>
                  <a:lnTo>
                    <a:pt x="0" y="4561"/>
                  </a:lnTo>
                  <a:cubicBezTo>
                    <a:pt x="0" y="4781"/>
                    <a:pt x="189" y="4939"/>
                    <a:pt x="410" y="4939"/>
                  </a:cubicBezTo>
                  <a:lnTo>
                    <a:pt x="12256" y="4939"/>
                  </a:lnTo>
                  <a:cubicBezTo>
                    <a:pt x="12476" y="4939"/>
                    <a:pt x="12634" y="4750"/>
                    <a:pt x="12634" y="4561"/>
                  </a:cubicBezTo>
                  <a:lnTo>
                    <a:pt x="12634" y="2891"/>
                  </a:lnTo>
                  <a:cubicBezTo>
                    <a:pt x="12602" y="2702"/>
                    <a:pt x="12539" y="2544"/>
                    <a:pt x="12382" y="2513"/>
                  </a:cubicBezTo>
                  <a:lnTo>
                    <a:pt x="6459" y="24"/>
                  </a:lnTo>
                  <a:cubicBezTo>
                    <a:pt x="6396" y="8"/>
                    <a:pt x="6341" y="0"/>
                    <a:pt x="62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6"/>
            <p:cNvSpPr/>
            <p:nvPr/>
          </p:nvSpPr>
          <p:spPr>
            <a:xfrm>
              <a:off x="-60757075" y="4245675"/>
              <a:ext cx="61475" cy="89025"/>
            </a:xfrm>
            <a:custGeom>
              <a:avLst/>
              <a:gdLst/>
              <a:ahLst/>
              <a:cxnLst/>
              <a:rect l="l" t="t" r="r" b="b"/>
              <a:pathLst>
                <a:path w="2459" h="3561" extrusionOk="0">
                  <a:moveTo>
                    <a:pt x="1" y="0"/>
                  </a:moveTo>
                  <a:lnTo>
                    <a:pt x="1" y="3560"/>
                  </a:lnTo>
                  <a:lnTo>
                    <a:pt x="2458" y="3560"/>
                  </a:lnTo>
                  <a:lnTo>
                    <a:pt x="245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6"/>
            <p:cNvSpPr/>
            <p:nvPr/>
          </p:nvSpPr>
          <p:spPr>
            <a:xfrm>
              <a:off x="-60861025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6"/>
            <p:cNvSpPr/>
            <p:nvPr/>
          </p:nvSpPr>
          <p:spPr>
            <a:xfrm>
              <a:off x="-60964200" y="4245675"/>
              <a:ext cx="62225" cy="89025"/>
            </a:xfrm>
            <a:custGeom>
              <a:avLst/>
              <a:gdLst/>
              <a:ahLst/>
              <a:cxnLst/>
              <a:rect l="l" t="t" r="r" b="b"/>
              <a:pathLst>
                <a:path w="2489" h="3561" extrusionOk="0">
                  <a:moveTo>
                    <a:pt x="0" y="0"/>
                  </a:moveTo>
                  <a:lnTo>
                    <a:pt x="0" y="3560"/>
                  </a:lnTo>
                  <a:lnTo>
                    <a:pt x="2489" y="3560"/>
                  </a:lnTo>
                  <a:lnTo>
                    <a:pt x="2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876;p46">
            <a:extLst>
              <a:ext uri="{FF2B5EF4-FFF2-40B4-BE49-F238E27FC236}">
                <a16:creationId xmlns:a16="http://schemas.microsoft.com/office/drawing/2014/main" id="{745B2E61-E7CD-4EA8-B5DF-3BB740794DFF}"/>
              </a:ext>
            </a:extLst>
          </p:cNvPr>
          <p:cNvGrpSpPr/>
          <p:nvPr/>
        </p:nvGrpSpPr>
        <p:grpSpPr>
          <a:xfrm>
            <a:off x="1090894" y="3113011"/>
            <a:ext cx="366052" cy="356831"/>
            <a:chOff x="-31817400" y="3910025"/>
            <a:chExt cx="301675" cy="294075"/>
          </a:xfrm>
        </p:grpSpPr>
        <p:sp>
          <p:nvSpPr>
            <p:cNvPr id="47" name="Google Shape;877;p46">
              <a:extLst>
                <a:ext uri="{FF2B5EF4-FFF2-40B4-BE49-F238E27FC236}">
                  <a16:creationId xmlns:a16="http://schemas.microsoft.com/office/drawing/2014/main" id="{240F6C4E-8DA4-4665-A5BA-94F5C380BB7E}"/>
                </a:ext>
              </a:extLst>
            </p:cNvPr>
            <p:cNvSpPr/>
            <p:nvPr/>
          </p:nvSpPr>
          <p:spPr>
            <a:xfrm>
              <a:off x="-31817400" y="3911550"/>
              <a:ext cx="301675" cy="292550"/>
            </a:xfrm>
            <a:custGeom>
              <a:avLst/>
              <a:gdLst/>
              <a:ahLst/>
              <a:cxnLst/>
              <a:rect l="l" t="t" r="r" b="b"/>
              <a:pathLst>
                <a:path w="12067" h="11702" extrusionOk="0">
                  <a:moveTo>
                    <a:pt x="2558" y="0"/>
                  </a:moveTo>
                  <a:cubicBezTo>
                    <a:pt x="2357" y="0"/>
                    <a:pt x="2155" y="24"/>
                    <a:pt x="1954" y="70"/>
                  </a:cubicBezTo>
                  <a:cubicBezTo>
                    <a:pt x="1828" y="102"/>
                    <a:pt x="1733" y="196"/>
                    <a:pt x="1702" y="322"/>
                  </a:cubicBezTo>
                  <a:cubicBezTo>
                    <a:pt x="1670" y="448"/>
                    <a:pt x="1702" y="543"/>
                    <a:pt x="1796" y="637"/>
                  </a:cubicBezTo>
                  <a:lnTo>
                    <a:pt x="2679" y="1551"/>
                  </a:lnTo>
                  <a:cubicBezTo>
                    <a:pt x="2962" y="1803"/>
                    <a:pt x="2962" y="2244"/>
                    <a:pt x="2679" y="2528"/>
                  </a:cubicBezTo>
                  <a:cubicBezTo>
                    <a:pt x="2553" y="2669"/>
                    <a:pt x="2379" y="2740"/>
                    <a:pt x="2202" y="2740"/>
                  </a:cubicBezTo>
                  <a:cubicBezTo>
                    <a:pt x="2025" y="2740"/>
                    <a:pt x="1844" y="2669"/>
                    <a:pt x="1702" y="2528"/>
                  </a:cubicBezTo>
                  <a:lnTo>
                    <a:pt x="788" y="1614"/>
                  </a:lnTo>
                  <a:cubicBezTo>
                    <a:pt x="744" y="1569"/>
                    <a:pt x="668" y="1525"/>
                    <a:pt x="582" y="1525"/>
                  </a:cubicBezTo>
                  <a:cubicBezTo>
                    <a:pt x="547" y="1525"/>
                    <a:pt x="510" y="1532"/>
                    <a:pt x="473" y="1551"/>
                  </a:cubicBezTo>
                  <a:cubicBezTo>
                    <a:pt x="347" y="1582"/>
                    <a:pt x="284" y="1645"/>
                    <a:pt x="253" y="1771"/>
                  </a:cubicBezTo>
                  <a:cubicBezTo>
                    <a:pt x="1" y="2591"/>
                    <a:pt x="253" y="3473"/>
                    <a:pt x="883" y="4103"/>
                  </a:cubicBezTo>
                  <a:cubicBezTo>
                    <a:pt x="1366" y="4494"/>
                    <a:pt x="1932" y="4750"/>
                    <a:pt x="2619" y="4750"/>
                  </a:cubicBezTo>
                  <a:cubicBezTo>
                    <a:pt x="2874" y="4750"/>
                    <a:pt x="3145" y="4715"/>
                    <a:pt x="3435" y="4638"/>
                  </a:cubicBezTo>
                  <a:lnTo>
                    <a:pt x="7247" y="8482"/>
                  </a:lnTo>
                  <a:cubicBezTo>
                    <a:pt x="6963" y="9522"/>
                    <a:pt x="7215" y="10372"/>
                    <a:pt x="7814" y="10971"/>
                  </a:cubicBezTo>
                  <a:cubicBezTo>
                    <a:pt x="8291" y="11472"/>
                    <a:pt x="8895" y="11702"/>
                    <a:pt x="9516" y="11702"/>
                  </a:cubicBezTo>
                  <a:cubicBezTo>
                    <a:pt x="9714" y="11702"/>
                    <a:pt x="9915" y="11678"/>
                    <a:pt x="10114" y="11632"/>
                  </a:cubicBezTo>
                  <a:cubicBezTo>
                    <a:pt x="10240" y="11569"/>
                    <a:pt x="10334" y="11506"/>
                    <a:pt x="10366" y="11380"/>
                  </a:cubicBezTo>
                  <a:cubicBezTo>
                    <a:pt x="10397" y="11254"/>
                    <a:pt x="10366" y="11128"/>
                    <a:pt x="10271" y="11065"/>
                  </a:cubicBezTo>
                  <a:lnTo>
                    <a:pt x="9389" y="10152"/>
                  </a:lnTo>
                  <a:cubicBezTo>
                    <a:pt x="9106" y="9868"/>
                    <a:pt x="9106" y="9459"/>
                    <a:pt x="9389" y="9175"/>
                  </a:cubicBezTo>
                  <a:cubicBezTo>
                    <a:pt x="9515" y="9033"/>
                    <a:pt x="9688" y="8962"/>
                    <a:pt x="9866" y="8962"/>
                  </a:cubicBezTo>
                  <a:cubicBezTo>
                    <a:pt x="10043" y="8962"/>
                    <a:pt x="10224" y="9033"/>
                    <a:pt x="10366" y="9175"/>
                  </a:cubicBezTo>
                  <a:lnTo>
                    <a:pt x="11279" y="10089"/>
                  </a:lnTo>
                  <a:cubicBezTo>
                    <a:pt x="11326" y="10135"/>
                    <a:pt x="11405" y="10164"/>
                    <a:pt x="11494" y="10164"/>
                  </a:cubicBezTo>
                  <a:cubicBezTo>
                    <a:pt x="11527" y="10164"/>
                    <a:pt x="11561" y="10160"/>
                    <a:pt x="11594" y="10152"/>
                  </a:cubicBezTo>
                  <a:cubicBezTo>
                    <a:pt x="11720" y="10120"/>
                    <a:pt x="11783" y="10026"/>
                    <a:pt x="11815" y="9931"/>
                  </a:cubicBezTo>
                  <a:cubicBezTo>
                    <a:pt x="12067" y="9081"/>
                    <a:pt x="11815" y="8230"/>
                    <a:pt x="11185" y="7600"/>
                  </a:cubicBezTo>
                  <a:cubicBezTo>
                    <a:pt x="10778" y="7170"/>
                    <a:pt x="10224" y="6903"/>
                    <a:pt x="9537" y="6903"/>
                  </a:cubicBezTo>
                  <a:cubicBezTo>
                    <a:pt x="9266" y="6903"/>
                    <a:pt x="8975" y="6944"/>
                    <a:pt x="8665" y="7033"/>
                  </a:cubicBezTo>
                  <a:lnTo>
                    <a:pt x="4852" y="3221"/>
                  </a:lnTo>
                  <a:lnTo>
                    <a:pt x="4884" y="3032"/>
                  </a:lnTo>
                  <a:cubicBezTo>
                    <a:pt x="5136" y="2213"/>
                    <a:pt x="4884" y="1330"/>
                    <a:pt x="4254" y="700"/>
                  </a:cubicBezTo>
                  <a:cubicBezTo>
                    <a:pt x="3778" y="225"/>
                    <a:pt x="3177" y="0"/>
                    <a:pt x="2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878;p46">
              <a:extLst>
                <a:ext uri="{FF2B5EF4-FFF2-40B4-BE49-F238E27FC236}">
                  <a16:creationId xmlns:a16="http://schemas.microsoft.com/office/drawing/2014/main" id="{79330052-CB35-438C-B634-9889F1FA456A}"/>
                </a:ext>
              </a:extLst>
            </p:cNvPr>
            <p:cNvSpPr/>
            <p:nvPr/>
          </p:nvSpPr>
          <p:spPr>
            <a:xfrm>
              <a:off x="-31816600" y="4062950"/>
              <a:ext cx="144150" cy="140600"/>
            </a:xfrm>
            <a:custGeom>
              <a:avLst/>
              <a:gdLst/>
              <a:ahLst/>
              <a:cxnLst/>
              <a:rect l="l" t="t" r="r" b="b"/>
              <a:pathLst>
                <a:path w="5766" h="5624" extrusionOk="0">
                  <a:moveTo>
                    <a:pt x="4080" y="1504"/>
                  </a:moveTo>
                  <a:cubicBezTo>
                    <a:pt x="4167" y="1504"/>
                    <a:pt x="4253" y="1528"/>
                    <a:pt x="4316" y="1575"/>
                  </a:cubicBezTo>
                  <a:cubicBezTo>
                    <a:pt x="4442" y="1701"/>
                    <a:pt x="4442" y="1953"/>
                    <a:pt x="4316" y="2048"/>
                  </a:cubicBezTo>
                  <a:lnTo>
                    <a:pt x="2205" y="4159"/>
                  </a:lnTo>
                  <a:cubicBezTo>
                    <a:pt x="2158" y="4206"/>
                    <a:pt x="2072" y="4230"/>
                    <a:pt x="1985" y="4230"/>
                  </a:cubicBezTo>
                  <a:cubicBezTo>
                    <a:pt x="1898" y="4230"/>
                    <a:pt x="1812" y="4206"/>
                    <a:pt x="1764" y="4159"/>
                  </a:cubicBezTo>
                  <a:cubicBezTo>
                    <a:pt x="1638" y="4033"/>
                    <a:pt x="1638" y="3781"/>
                    <a:pt x="1764" y="3686"/>
                  </a:cubicBezTo>
                  <a:lnTo>
                    <a:pt x="3844" y="1575"/>
                  </a:lnTo>
                  <a:cubicBezTo>
                    <a:pt x="3907" y="1528"/>
                    <a:pt x="3993" y="1504"/>
                    <a:pt x="4080" y="1504"/>
                  </a:cubicBezTo>
                  <a:close/>
                  <a:moveTo>
                    <a:pt x="3844" y="0"/>
                  </a:moveTo>
                  <a:lnTo>
                    <a:pt x="567" y="3277"/>
                  </a:lnTo>
                  <a:cubicBezTo>
                    <a:pt x="0" y="3844"/>
                    <a:pt x="0" y="4694"/>
                    <a:pt x="567" y="5198"/>
                  </a:cubicBezTo>
                  <a:cubicBezTo>
                    <a:pt x="835" y="5482"/>
                    <a:pt x="1189" y="5624"/>
                    <a:pt x="1540" y="5624"/>
                  </a:cubicBezTo>
                  <a:cubicBezTo>
                    <a:pt x="1890" y="5624"/>
                    <a:pt x="2237" y="5482"/>
                    <a:pt x="2489" y="5198"/>
                  </a:cubicBezTo>
                  <a:lnTo>
                    <a:pt x="5766" y="1953"/>
                  </a:lnTo>
                  <a:lnTo>
                    <a:pt x="38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879;p46">
              <a:extLst>
                <a:ext uri="{FF2B5EF4-FFF2-40B4-BE49-F238E27FC236}">
                  <a16:creationId xmlns:a16="http://schemas.microsoft.com/office/drawing/2014/main" id="{662FCE08-C538-4CB9-8909-5F58EBFF8325}"/>
                </a:ext>
              </a:extLst>
            </p:cNvPr>
            <p:cNvSpPr/>
            <p:nvPr/>
          </p:nvSpPr>
          <p:spPr>
            <a:xfrm>
              <a:off x="-31648050" y="3910025"/>
              <a:ext cx="129175" cy="127725"/>
            </a:xfrm>
            <a:custGeom>
              <a:avLst/>
              <a:gdLst/>
              <a:ahLst/>
              <a:cxnLst/>
              <a:rect l="l" t="t" r="r" b="b"/>
              <a:pathLst>
                <a:path w="5167" h="5109" extrusionOk="0">
                  <a:moveTo>
                    <a:pt x="4249" y="1"/>
                  </a:moveTo>
                  <a:cubicBezTo>
                    <a:pt x="4179" y="1"/>
                    <a:pt x="4106" y="24"/>
                    <a:pt x="4033" y="68"/>
                  </a:cubicBezTo>
                  <a:lnTo>
                    <a:pt x="2206" y="1171"/>
                  </a:lnTo>
                  <a:cubicBezTo>
                    <a:pt x="2017" y="1265"/>
                    <a:pt x="1985" y="1549"/>
                    <a:pt x="2143" y="1706"/>
                  </a:cubicBezTo>
                  <a:lnTo>
                    <a:pt x="2300" y="1864"/>
                  </a:lnTo>
                  <a:lnTo>
                    <a:pt x="0" y="4164"/>
                  </a:lnTo>
                  <a:lnTo>
                    <a:pt x="945" y="5109"/>
                  </a:lnTo>
                  <a:lnTo>
                    <a:pt x="3245" y="2809"/>
                  </a:lnTo>
                  <a:lnTo>
                    <a:pt x="3434" y="2998"/>
                  </a:lnTo>
                  <a:cubicBezTo>
                    <a:pt x="3502" y="3066"/>
                    <a:pt x="3594" y="3099"/>
                    <a:pt x="3684" y="3099"/>
                  </a:cubicBezTo>
                  <a:cubicBezTo>
                    <a:pt x="3802" y="3099"/>
                    <a:pt x="3916" y="3042"/>
                    <a:pt x="3970" y="2935"/>
                  </a:cubicBezTo>
                  <a:lnTo>
                    <a:pt x="5073" y="1108"/>
                  </a:lnTo>
                  <a:cubicBezTo>
                    <a:pt x="5167" y="1013"/>
                    <a:pt x="5167" y="793"/>
                    <a:pt x="5041" y="698"/>
                  </a:cubicBezTo>
                  <a:lnTo>
                    <a:pt x="4474" y="100"/>
                  </a:lnTo>
                  <a:cubicBezTo>
                    <a:pt x="4406" y="32"/>
                    <a:pt x="4330" y="1"/>
                    <a:pt x="424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6" name="Google Shape;776;p42"/>
          <p:cNvPicPr preferRelativeResize="0"/>
          <p:nvPr/>
        </p:nvPicPr>
        <p:blipFill rotWithShape="1">
          <a:blip r:embed="rId3">
            <a:alphaModFix/>
          </a:blip>
          <a:srcRect l="56138" r="-35"/>
          <a:stretch/>
        </p:blipFill>
        <p:spPr>
          <a:xfrm>
            <a:off x="5120598" y="-12075"/>
            <a:ext cx="4022047" cy="51555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7" name="Google Shape;777;p42"/>
          <p:cNvGrpSpPr/>
          <p:nvPr/>
        </p:nvGrpSpPr>
        <p:grpSpPr>
          <a:xfrm rot="10800000" flipH="1">
            <a:off x="1217112" y="0"/>
            <a:ext cx="9275666" cy="5243998"/>
            <a:chOff x="1217112" y="0"/>
            <a:chExt cx="9275666" cy="5243998"/>
          </a:xfrm>
        </p:grpSpPr>
        <p:sp>
          <p:nvSpPr>
            <p:cNvPr id="778" name="Google Shape;778;p42"/>
            <p:cNvSpPr/>
            <p:nvPr/>
          </p:nvSpPr>
          <p:spPr>
            <a:xfrm>
              <a:off x="1217112" y="0"/>
              <a:ext cx="9275666" cy="5243998"/>
            </a:xfrm>
            <a:custGeom>
              <a:avLst/>
              <a:gdLst/>
              <a:ahLst/>
              <a:cxnLst/>
              <a:rect l="l" t="t" r="r" b="b"/>
              <a:pathLst>
                <a:path w="60306" h="34094" extrusionOk="0">
                  <a:moveTo>
                    <a:pt x="1" y="0"/>
                  </a:moveTo>
                  <a:lnTo>
                    <a:pt x="1" y="34093"/>
                  </a:lnTo>
                  <a:lnTo>
                    <a:pt x="60306" y="34093"/>
                  </a:lnTo>
                  <a:cubicBezTo>
                    <a:pt x="41477" y="34093"/>
                    <a:pt x="26215" y="18831"/>
                    <a:pt x="26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42"/>
            <p:cNvSpPr/>
            <p:nvPr/>
          </p:nvSpPr>
          <p:spPr>
            <a:xfrm>
              <a:off x="8242877" y="100498"/>
              <a:ext cx="1554693" cy="1383491"/>
            </a:xfrm>
            <a:custGeom>
              <a:avLst/>
              <a:gdLst/>
              <a:ahLst/>
              <a:cxnLst/>
              <a:rect l="l" t="t" r="r" b="b"/>
              <a:pathLst>
                <a:path w="11589" h="11588" extrusionOk="0">
                  <a:moveTo>
                    <a:pt x="1" y="0"/>
                  </a:moveTo>
                  <a:cubicBezTo>
                    <a:pt x="1" y="6396"/>
                    <a:pt x="5196" y="11588"/>
                    <a:pt x="11589" y="11588"/>
                  </a:cubicBezTo>
                  <a:lnTo>
                    <a:pt x="1158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80" name="Google Shape;780;p42"/>
          <p:cNvSpPr txBox="1">
            <a:spLocks noGrp="1"/>
          </p:cNvSpPr>
          <p:nvPr>
            <p:ph type="title"/>
          </p:nvPr>
        </p:nvSpPr>
        <p:spPr>
          <a:xfrm>
            <a:off x="714159" y="1880062"/>
            <a:ext cx="3947700" cy="13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Exploratory data analysis (EDA)</a:t>
            </a:r>
            <a:endParaRPr dirty="0"/>
          </a:p>
        </p:txBody>
      </p:sp>
      <p:grpSp>
        <p:nvGrpSpPr>
          <p:cNvPr id="782" name="Google Shape;782;p42"/>
          <p:cNvGrpSpPr/>
          <p:nvPr/>
        </p:nvGrpSpPr>
        <p:grpSpPr>
          <a:xfrm rot="-5400000" flipH="1">
            <a:off x="679226" y="3204930"/>
            <a:ext cx="1371372" cy="2729828"/>
            <a:chOff x="3360978" y="3384425"/>
            <a:chExt cx="884242" cy="1760044"/>
          </a:xfrm>
        </p:grpSpPr>
        <p:sp>
          <p:nvSpPr>
            <p:cNvPr id="783" name="Google Shape;783;p42"/>
            <p:cNvSpPr/>
            <p:nvPr/>
          </p:nvSpPr>
          <p:spPr>
            <a:xfrm>
              <a:off x="3655812" y="3844877"/>
              <a:ext cx="589408" cy="423156"/>
            </a:xfrm>
            <a:custGeom>
              <a:avLst/>
              <a:gdLst/>
              <a:ahLst/>
              <a:cxnLst/>
              <a:rect l="l" t="t" r="r" b="b"/>
              <a:pathLst>
                <a:path w="4520" h="3245" extrusionOk="0">
                  <a:moveTo>
                    <a:pt x="1331" y="1"/>
                  </a:moveTo>
                  <a:cubicBezTo>
                    <a:pt x="520" y="872"/>
                    <a:pt x="1" y="1970"/>
                    <a:pt x="1" y="3245"/>
                  </a:cubicBezTo>
                  <a:lnTo>
                    <a:pt x="4520" y="3245"/>
                  </a:lnTo>
                  <a:lnTo>
                    <a:pt x="13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42"/>
            <p:cNvSpPr/>
            <p:nvPr/>
          </p:nvSpPr>
          <p:spPr>
            <a:xfrm>
              <a:off x="3625690" y="3384425"/>
              <a:ext cx="619530" cy="460582"/>
            </a:xfrm>
            <a:custGeom>
              <a:avLst/>
              <a:gdLst/>
              <a:ahLst/>
              <a:cxnLst/>
              <a:rect l="l" t="t" r="r" b="b"/>
              <a:pathLst>
                <a:path w="4751" h="3532" extrusionOk="0">
                  <a:moveTo>
                    <a:pt x="4751" y="0"/>
                  </a:moveTo>
                  <a:cubicBezTo>
                    <a:pt x="2897" y="0"/>
                    <a:pt x="1215" y="751"/>
                    <a:pt x="0" y="1970"/>
                  </a:cubicBezTo>
                  <a:lnTo>
                    <a:pt x="1562" y="3532"/>
                  </a:lnTo>
                  <a:cubicBezTo>
                    <a:pt x="2373" y="2721"/>
                    <a:pt x="3476" y="2257"/>
                    <a:pt x="4751" y="2257"/>
                  </a:cubicBezTo>
                  <a:lnTo>
                    <a:pt x="4751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42"/>
            <p:cNvSpPr/>
            <p:nvPr/>
          </p:nvSpPr>
          <p:spPr>
            <a:xfrm>
              <a:off x="3360978" y="4267903"/>
              <a:ext cx="884242" cy="876566"/>
            </a:xfrm>
            <a:custGeom>
              <a:avLst/>
              <a:gdLst/>
              <a:ahLst/>
              <a:cxnLst/>
              <a:rect l="l" t="t" r="r" b="b"/>
              <a:pathLst>
                <a:path w="6781" h="6722" extrusionOk="0">
                  <a:moveTo>
                    <a:pt x="0" y="1"/>
                  </a:moveTo>
                  <a:cubicBezTo>
                    <a:pt x="0" y="3537"/>
                    <a:pt x="2781" y="6434"/>
                    <a:pt x="6257" y="6721"/>
                  </a:cubicBezTo>
                  <a:lnTo>
                    <a:pt x="6781" y="6721"/>
                  </a:lnTo>
                  <a:lnTo>
                    <a:pt x="6781" y="6666"/>
                  </a:lnTo>
                  <a:lnTo>
                    <a:pt x="6781" y="4464"/>
                  </a:lnTo>
                  <a:cubicBezTo>
                    <a:pt x="4287" y="4464"/>
                    <a:pt x="2262" y="2494"/>
                    <a:pt x="2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42"/>
            <p:cNvSpPr/>
            <p:nvPr/>
          </p:nvSpPr>
          <p:spPr>
            <a:xfrm>
              <a:off x="3360978" y="3641188"/>
              <a:ext cx="468527" cy="626845"/>
            </a:xfrm>
            <a:custGeom>
              <a:avLst/>
              <a:gdLst/>
              <a:ahLst/>
              <a:cxnLst/>
              <a:rect l="l" t="t" r="r" b="b"/>
              <a:pathLst>
                <a:path w="3593" h="4807" extrusionOk="0">
                  <a:moveTo>
                    <a:pt x="2030" y="1"/>
                  </a:moveTo>
                  <a:cubicBezTo>
                    <a:pt x="811" y="1215"/>
                    <a:pt x="0" y="2897"/>
                    <a:pt x="0" y="4807"/>
                  </a:cubicBezTo>
                  <a:lnTo>
                    <a:pt x="2262" y="4807"/>
                  </a:lnTo>
                  <a:cubicBezTo>
                    <a:pt x="2262" y="3532"/>
                    <a:pt x="2781" y="2434"/>
                    <a:pt x="3592" y="1563"/>
                  </a:cubicBezTo>
                  <a:lnTo>
                    <a:pt x="20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7" name="Google Shape;787;p42"/>
          <p:cNvGrpSpPr/>
          <p:nvPr/>
        </p:nvGrpSpPr>
        <p:grpSpPr>
          <a:xfrm>
            <a:off x="4509388" y="-14350"/>
            <a:ext cx="2496028" cy="1247583"/>
            <a:chOff x="7311775" y="-11925"/>
            <a:chExt cx="1832216" cy="915791"/>
          </a:xfrm>
        </p:grpSpPr>
        <p:sp>
          <p:nvSpPr>
            <p:cNvPr id="788" name="Google Shape;788;p42"/>
            <p:cNvSpPr/>
            <p:nvPr/>
          </p:nvSpPr>
          <p:spPr>
            <a:xfrm>
              <a:off x="7311775" y="-11925"/>
              <a:ext cx="916590" cy="915791"/>
            </a:xfrm>
            <a:custGeom>
              <a:avLst/>
              <a:gdLst/>
              <a:ahLst/>
              <a:cxnLst/>
              <a:rect l="l" t="t" r="r" b="b"/>
              <a:pathLst>
                <a:path w="5739" h="5734" extrusionOk="0">
                  <a:moveTo>
                    <a:pt x="1" y="1"/>
                  </a:moveTo>
                  <a:lnTo>
                    <a:pt x="5739" y="5734"/>
                  </a:lnTo>
                  <a:lnTo>
                    <a:pt x="573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42"/>
            <p:cNvSpPr/>
            <p:nvPr/>
          </p:nvSpPr>
          <p:spPr>
            <a:xfrm>
              <a:off x="8228199" y="-11925"/>
              <a:ext cx="915791" cy="915791"/>
            </a:xfrm>
            <a:custGeom>
              <a:avLst/>
              <a:gdLst/>
              <a:ahLst/>
              <a:cxnLst/>
              <a:rect l="l" t="t" r="r" b="b"/>
              <a:pathLst>
                <a:path w="5734" h="5734" extrusionOk="0">
                  <a:moveTo>
                    <a:pt x="1" y="1"/>
                  </a:moveTo>
                  <a:lnTo>
                    <a:pt x="1" y="5734"/>
                  </a:lnTo>
                  <a:lnTo>
                    <a:pt x="573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42"/>
            <p:cNvSpPr/>
            <p:nvPr/>
          </p:nvSpPr>
          <p:spPr>
            <a:xfrm>
              <a:off x="8413305" y="256071"/>
              <a:ext cx="462847" cy="462847"/>
            </a:xfrm>
            <a:custGeom>
              <a:avLst/>
              <a:gdLst/>
              <a:ahLst/>
              <a:cxnLst/>
              <a:rect l="l" t="t" r="r" b="b"/>
              <a:pathLst>
                <a:path w="2898" h="2898" extrusionOk="0">
                  <a:moveTo>
                    <a:pt x="1446" y="0"/>
                  </a:moveTo>
                  <a:cubicBezTo>
                    <a:pt x="635" y="0"/>
                    <a:pt x="0" y="696"/>
                    <a:pt x="0" y="1451"/>
                  </a:cubicBezTo>
                  <a:cubicBezTo>
                    <a:pt x="0" y="2262"/>
                    <a:pt x="635" y="2897"/>
                    <a:pt x="1446" y="2897"/>
                  </a:cubicBezTo>
                  <a:cubicBezTo>
                    <a:pt x="2202" y="2897"/>
                    <a:pt x="2897" y="2262"/>
                    <a:pt x="2897" y="1451"/>
                  </a:cubicBezTo>
                  <a:cubicBezTo>
                    <a:pt x="2897" y="696"/>
                    <a:pt x="2202" y="0"/>
                    <a:pt x="14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52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and insights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9554774"/>
      </p:ext>
    </p:extLst>
  </p:cSld>
  <p:clrMapOvr>
    <a:masterClrMapping/>
  </p:clrMapOvr>
</p:sld>
</file>

<file path=ppt/theme/theme1.xml><?xml version="1.0" encoding="utf-8"?>
<a:theme xmlns:a="http://schemas.openxmlformats.org/drawingml/2006/main" name="Financial Statement Project Proposal by Slidesgo">
  <a:themeElements>
    <a:clrScheme name="Simple Light">
      <a:dk1>
        <a:srgbClr val="1D2B95"/>
      </a:dk1>
      <a:lt1>
        <a:srgbClr val="449BFF"/>
      </a:lt1>
      <a:dk2>
        <a:srgbClr val="FFACCA"/>
      </a:dk2>
      <a:lt2>
        <a:srgbClr val="D9B695"/>
      </a:lt2>
      <a:accent1>
        <a:srgbClr val="FFFFFF"/>
      </a:accent1>
      <a:accent2>
        <a:srgbClr val="FFACCA"/>
      </a:accent2>
      <a:accent3>
        <a:srgbClr val="D9B695"/>
      </a:accent3>
      <a:accent4>
        <a:srgbClr val="449BFF"/>
      </a:accent4>
      <a:accent5>
        <a:srgbClr val="FFFFFF"/>
      </a:accent5>
      <a:accent6>
        <a:srgbClr val="1D2B95"/>
      </a:accent6>
      <a:hlink>
        <a:srgbClr val="1D2B9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676</Words>
  <Application>Microsoft Office PowerPoint</Application>
  <PresentationFormat>On-screen Show (16:9)</PresentationFormat>
  <Paragraphs>128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Poppins</vt:lpstr>
      <vt:lpstr>Arial</vt:lpstr>
      <vt:lpstr>Poppins Black</vt:lpstr>
      <vt:lpstr>Darker Grotesque Black</vt:lpstr>
      <vt:lpstr>Darker Grotesque Medium</vt:lpstr>
      <vt:lpstr>Catamaran</vt:lpstr>
      <vt:lpstr>Financial Statement Project Proposal by Slidesgo</vt:lpstr>
      <vt:lpstr>Default Risk</vt:lpstr>
      <vt:lpstr>Motivation</vt:lpstr>
      <vt:lpstr>Motivation</vt:lpstr>
      <vt:lpstr>PowerPoint Presentation</vt:lpstr>
      <vt:lpstr>PowerPoint Presentation</vt:lpstr>
      <vt:lpstr>PowerPoint Presentation</vt:lpstr>
      <vt:lpstr>Data and tools</vt:lpstr>
      <vt:lpstr>Exploratory data analysis (EDA)</vt:lpstr>
      <vt:lpstr>EDA and insights</vt:lpstr>
      <vt:lpstr>EDA and insights</vt:lpstr>
      <vt:lpstr>EDA and insights</vt:lpstr>
      <vt:lpstr>EDA and insights</vt:lpstr>
      <vt:lpstr>EDA and insights</vt:lpstr>
      <vt:lpstr>EDA and insights</vt:lpstr>
      <vt:lpstr>Let’s build some models</vt:lpstr>
      <vt:lpstr>Models comparison (ROC AUC)</vt:lpstr>
      <vt:lpstr>Models comparison (ROC AUC)</vt:lpstr>
      <vt:lpstr>Models comparison (ROC AUC)</vt:lpstr>
      <vt:lpstr>Models comparison (ROC AUC)</vt:lpstr>
      <vt:lpstr>Models comparison (F2 Score)</vt:lpstr>
      <vt:lpstr>Models comparison (F2 Score)</vt:lpstr>
      <vt:lpstr>Models comparison (F2 Score)</vt:lpstr>
      <vt:lpstr>Model optimizaton</vt:lpstr>
      <vt:lpstr>Optimized XGBoost Model</vt:lpstr>
      <vt:lpstr>Optimized XGBoost Model</vt:lpstr>
      <vt:lpstr>Optimized XGBoost Model</vt:lpstr>
      <vt:lpstr>Results</vt:lpstr>
      <vt:lpstr>Results</vt:lpstr>
      <vt:lpstr>Results</vt:lpstr>
      <vt:lpstr>Features importance</vt:lpstr>
      <vt:lpstr>Recap</vt:lpstr>
      <vt:lpstr>Recap</vt:lpstr>
      <vt:lpstr>Recap</vt:lpstr>
      <vt:lpstr>Recap</vt:lpstr>
      <vt:lpstr>Recap</vt:lpstr>
      <vt:lpstr>Future Work</vt:lpstr>
      <vt:lpstr>How to confuse machine learning </vt:lpstr>
      <vt:lpstr>Thank you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Default Risk</dc:title>
  <cp:lastModifiedBy>Linh Vu</cp:lastModifiedBy>
  <cp:revision>14</cp:revision>
  <dcterms:modified xsi:type="dcterms:W3CDTF">2021-05-14T18:19:27Z</dcterms:modified>
</cp:coreProperties>
</file>